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sldIdLst>
    <p:sldId id="374" r:id="rId2"/>
    <p:sldId id="433" r:id="rId3"/>
    <p:sldId id="445" r:id="rId4"/>
    <p:sldId id="379" r:id="rId5"/>
    <p:sldId id="444" r:id="rId6"/>
    <p:sldId id="494" r:id="rId7"/>
    <p:sldId id="466" r:id="rId8"/>
    <p:sldId id="443" r:id="rId9"/>
    <p:sldId id="485" r:id="rId10"/>
    <p:sldId id="493" r:id="rId11"/>
    <p:sldId id="490" r:id="rId12"/>
    <p:sldId id="491" r:id="rId13"/>
    <p:sldId id="410" r:id="rId14"/>
    <p:sldId id="462" r:id="rId15"/>
    <p:sldId id="411" r:id="rId16"/>
    <p:sldId id="412" r:id="rId17"/>
    <p:sldId id="413" r:id="rId18"/>
    <p:sldId id="414" r:id="rId19"/>
    <p:sldId id="415" r:id="rId20"/>
    <p:sldId id="416" r:id="rId21"/>
    <p:sldId id="463" r:id="rId22"/>
    <p:sldId id="418" r:id="rId23"/>
    <p:sldId id="419" r:id="rId24"/>
    <p:sldId id="420" r:id="rId25"/>
    <p:sldId id="461" r:id="rId26"/>
    <p:sldId id="447" r:id="rId27"/>
    <p:sldId id="486" r:id="rId28"/>
    <p:sldId id="449" r:id="rId29"/>
    <p:sldId id="450" r:id="rId30"/>
    <p:sldId id="451" r:id="rId31"/>
    <p:sldId id="499" r:id="rId32"/>
    <p:sldId id="452" r:id="rId33"/>
    <p:sldId id="453" r:id="rId34"/>
    <p:sldId id="456" r:id="rId35"/>
    <p:sldId id="454" r:id="rId36"/>
    <p:sldId id="455" r:id="rId37"/>
    <p:sldId id="460" r:id="rId38"/>
    <p:sldId id="457" r:id="rId39"/>
    <p:sldId id="487" r:id="rId40"/>
    <p:sldId id="437" r:id="rId41"/>
    <p:sldId id="440" r:id="rId42"/>
    <p:sldId id="441" r:id="rId43"/>
    <p:sldId id="442" r:id="rId44"/>
    <p:sldId id="393" r:id="rId45"/>
    <p:sldId id="422" r:id="rId46"/>
    <p:sldId id="479" r:id="rId47"/>
    <p:sldId id="389" r:id="rId48"/>
    <p:sldId id="394" r:id="rId49"/>
    <p:sldId id="489" r:id="rId50"/>
    <p:sldId id="425" r:id="rId51"/>
    <p:sldId id="426" r:id="rId52"/>
    <p:sldId id="471" r:id="rId53"/>
    <p:sldId id="474" r:id="rId54"/>
    <p:sldId id="469" r:id="rId55"/>
    <p:sldId id="477" r:id="rId56"/>
    <p:sldId id="470" r:id="rId57"/>
    <p:sldId id="468" r:id="rId58"/>
    <p:sldId id="472" r:id="rId59"/>
    <p:sldId id="480" r:id="rId60"/>
    <p:sldId id="500" r:id="rId61"/>
    <p:sldId id="501" r:id="rId62"/>
    <p:sldId id="484" r:id="rId63"/>
    <p:sldId id="497" r:id="rId64"/>
    <p:sldId id="498" r:id="rId65"/>
    <p:sldId id="492" r:id="rId66"/>
  </p:sldIdLst>
  <p:sldSz cx="12192000" cy="6858000"/>
  <p:notesSz cx="6858000" cy="9144000"/>
  <p:embeddedFontLst>
    <p:embeddedFont>
      <p:font typeface="210 M고딕 050" panose="02020603020101020101" pitchFamily="18" charset="-127"/>
      <p:regular r:id="rId67"/>
    </p:embeddedFont>
    <p:embeddedFont>
      <p:font typeface="a큐브G" panose="02020600000000000000" pitchFamily="18" charset="-127"/>
      <p:regular r:id="rId68"/>
    </p:embeddedFont>
    <p:embeddedFont>
      <p:font typeface="맑은 고딕" panose="020B0503020000020004" pitchFamily="50" charset="-127"/>
      <p:regular r:id="rId69"/>
      <p:bold r:id="rId70"/>
    </p:embeddedFont>
    <p:embeddedFont>
      <p:font typeface="a고딕19" panose="02020600000000000000" pitchFamily="18" charset="-127"/>
      <p:regular r:id="rId71"/>
    </p:embeddedFont>
    <p:embeddedFont>
      <p:font typeface="210 M고딕 100" panose="02020603020101020101" pitchFamily="18" charset="-127"/>
      <p:regular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D048B80-C6E9-476B-BCEB-797DE7D8965F}">
          <p14:sldIdLst>
            <p14:sldId id="374"/>
            <p14:sldId id="433"/>
            <p14:sldId id="445"/>
            <p14:sldId id="379"/>
            <p14:sldId id="444"/>
            <p14:sldId id="494"/>
            <p14:sldId id="466"/>
            <p14:sldId id="443"/>
            <p14:sldId id="485"/>
            <p14:sldId id="493"/>
            <p14:sldId id="490"/>
            <p14:sldId id="491"/>
            <p14:sldId id="410"/>
            <p14:sldId id="462"/>
            <p14:sldId id="411"/>
            <p14:sldId id="412"/>
            <p14:sldId id="413"/>
            <p14:sldId id="414"/>
            <p14:sldId id="415"/>
            <p14:sldId id="416"/>
            <p14:sldId id="463"/>
            <p14:sldId id="418"/>
            <p14:sldId id="419"/>
            <p14:sldId id="420"/>
            <p14:sldId id="461"/>
            <p14:sldId id="447"/>
            <p14:sldId id="486"/>
            <p14:sldId id="449"/>
            <p14:sldId id="450"/>
            <p14:sldId id="451"/>
            <p14:sldId id="499"/>
            <p14:sldId id="452"/>
            <p14:sldId id="453"/>
            <p14:sldId id="456"/>
            <p14:sldId id="454"/>
            <p14:sldId id="455"/>
            <p14:sldId id="460"/>
            <p14:sldId id="457"/>
            <p14:sldId id="487"/>
            <p14:sldId id="437"/>
            <p14:sldId id="440"/>
            <p14:sldId id="441"/>
            <p14:sldId id="442"/>
            <p14:sldId id="393"/>
            <p14:sldId id="422"/>
            <p14:sldId id="479"/>
            <p14:sldId id="389"/>
            <p14:sldId id="394"/>
            <p14:sldId id="489"/>
            <p14:sldId id="425"/>
            <p14:sldId id="426"/>
            <p14:sldId id="471"/>
            <p14:sldId id="474"/>
            <p14:sldId id="469"/>
            <p14:sldId id="477"/>
            <p14:sldId id="470"/>
            <p14:sldId id="468"/>
            <p14:sldId id="472"/>
            <p14:sldId id="480"/>
            <p14:sldId id="500"/>
            <p14:sldId id="501"/>
            <p14:sldId id="484"/>
            <p14:sldId id="497"/>
            <p14:sldId id="498"/>
            <p14:sldId id="492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54545"/>
    <a:srgbClr val="EFA79F"/>
    <a:srgbClr val="CE4C32"/>
    <a:srgbClr val="FFE1BB"/>
    <a:srgbClr val="E27D45"/>
    <a:srgbClr val="854311"/>
    <a:srgbClr val="5C2E0C"/>
    <a:srgbClr val="773C0F"/>
    <a:srgbClr val="904812"/>
    <a:srgbClr val="99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182" autoAdjust="0"/>
    <p:restoredTop sz="94660" autoAdjust="0"/>
  </p:normalViewPr>
  <p:slideViewPr>
    <p:cSldViewPr snapToGrid="0">
      <p:cViewPr varScale="1">
        <p:scale>
          <a:sx n="88" d="100"/>
          <a:sy n="88" d="100"/>
        </p:scale>
        <p:origin x="-322" y="-77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5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D1CD0CD-E2C2-4EBD-A552-8F6D13C38B22}" type="doc">
      <dgm:prSet loTypeId="urn:microsoft.com/office/officeart/2005/8/layout/chevron1" loCatId="process" qsTypeId="urn:microsoft.com/office/officeart/2005/8/quickstyle/simple1" qsCatId="simple" csTypeId="urn:microsoft.com/office/officeart/2005/8/colors/accent1_4" csCatId="accent1" phldr="1"/>
      <dgm:spPr/>
    </dgm:pt>
    <dgm:pt modelId="{50D3DB12-BB2E-4A3C-93E2-135FC3D16CE0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07.02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39C3849B-1D44-4C32-8FE5-8A7D88041CBB}" type="parTrans" cxnId="{B0AC5931-F6D4-4227-89BB-BD56A7013F99}">
      <dgm:prSet/>
      <dgm:spPr/>
      <dgm:t>
        <a:bodyPr/>
        <a:lstStyle/>
        <a:p>
          <a:pPr latinLnBrk="1"/>
          <a:endParaRPr lang="ko-KR" altLang="en-US"/>
        </a:p>
      </dgm:t>
    </dgm:pt>
    <dgm:pt modelId="{768FFECF-47C4-4439-ADB5-141FCC1E7D1C}" type="sibTrans" cxnId="{B0AC5931-F6D4-4227-89BB-BD56A7013F99}">
      <dgm:prSet/>
      <dgm:spPr/>
      <dgm:t>
        <a:bodyPr/>
        <a:lstStyle/>
        <a:p>
          <a:pPr latinLnBrk="1"/>
          <a:endParaRPr lang="ko-KR" altLang="en-US"/>
        </a:p>
      </dgm:t>
    </dgm:pt>
    <dgm:pt modelId="{13922DA3-213D-4575-9D2D-127F87610FED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07.03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357646AC-2118-4C68-A38B-70B8FF732435}" type="parTrans" cxnId="{6BF53605-6A84-4EA7-B3EE-79421F87366A}">
      <dgm:prSet/>
      <dgm:spPr/>
      <dgm:t>
        <a:bodyPr/>
        <a:lstStyle/>
        <a:p>
          <a:pPr latinLnBrk="1"/>
          <a:endParaRPr lang="ko-KR" altLang="en-US"/>
        </a:p>
      </dgm:t>
    </dgm:pt>
    <dgm:pt modelId="{F22CD3C3-83AF-4730-992F-CDD9AA76C02B}" type="sibTrans" cxnId="{6BF53605-6A84-4EA7-B3EE-79421F87366A}">
      <dgm:prSet/>
      <dgm:spPr/>
      <dgm:t>
        <a:bodyPr/>
        <a:lstStyle/>
        <a:p>
          <a:pPr latinLnBrk="1"/>
          <a:endParaRPr lang="ko-KR" altLang="en-US"/>
        </a:p>
      </dgm:t>
    </dgm:pt>
    <dgm:pt modelId="{3645928E-E8D4-4859-A30F-C5BD9F4AA922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07.04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E2A04FCF-6433-4672-9B8F-AF7E543FA03A}" type="parTrans" cxnId="{5FFAC214-A6B5-4230-8548-047B77939BEB}">
      <dgm:prSet/>
      <dgm:spPr/>
      <dgm:t>
        <a:bodyPr/>
        <a:lstStyle/>
        <a:p>
          <a:pPr latinLnBrk="1"/>
          <a:endParaRPr lang="ko-KR" altLang="en-US"/>
        </a:p>
      </dgm:t>
    </dgm:pt>
    <dgm:pt modelId="{08D90B24-36FF-4B16-8D95-FE8637B6BE73}" type="sibTrans" cxnId="{5FFAC214-A6B5-4230-8548-047B77939BEB}">
      <dgm:prSet/>
      <dgm:spPr/>
      <dgm:t>
        <a:bodyPr/>
        <a:lstStyle/>
        <a:p>
          <a:pPr latinLnBrk="1"/>
          <a:endParaRPr lang="ko-KR" altLang="en-US"/>
        </a:p>
      </dgm:t>
    </dgm:pt>
    <dgm:pt modelId="{765941CA-4B8A-4A9C-AF57-C1108B0416C3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07.10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F53DDCC5-0D34-4CB7-95C4-8E2B4EC45D7A}" type="parTrans" cxnId="{9DDB8047-8FED-4790-9676-2C6B9768E70C}">
      <dgm:prSet/>
      <dgm:spPr/>
      <dgm:t>
        <a:bodyPr/>
        <a:lstStyle/>
        <a:p>
          <a:pPr latinLnBrk="1"/>
          <a:endParaRPr lang="ko-KR" altLang="en-US"/>
        </a:p>
      </dgm:t>
    </dgm:pt>
    <dgm:pt modelId="{4F4134EA-C58A-4B60-B6C7-9955B2D9B43C}" type="sibTrans" cxnId="{9DDB8047-8FED-4790-9676-2C6B9768E70C}">
      <dgm:prSet/>
      <dgm:spPr/>
      <dgm:t>
        <a:bodyPr/>
        <a:lstStyle/>
        <a:p>
          <a:pPr latinLnBrk="1"/>
          <a:endParaRPr lang="ko-KR" altLang="en-US"/>
        </a:p>
      </dgm:t>
    </dgm:pt>
    <dgm:pt modelId="{33097AB9-5CF3-4467-8183-3171BA0D3A21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07.05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A9827899-2D4A-42A2-A9EF-B24FA9F65F10}" type="parTrans" cxnId="{DE106F25-DAC3-4A36-87D5-0530D0FCC917}">
      <dgm:prSet/>
      <dgm:spPr/>
      <dgm:t>
        <a:bodyPr/>
        <a:lstStyle/>
        <a:p>
          <a:pPr latinLnBrk="1"/>
          <a:endParaRPr lang="ko-KR" altLang="en-US"/>
        </a:p>
      </dgm:t>
    </dgm:pt>
    <dgm:pt modelId="{07158CB6-1367-4828-8CBF-2850C05E94C9}" type="sibTrans" cxnId="{DE106F25-DAC3-4A36-87D5-0530D0FCC917}">
      <dgm:prSet/>
      <dgm:spPr/>
      <dgm:t>
        <a:bodyPr/>
        <a:lstStyle/>
        <a:p>
          <a:pPr latinLnBrk="1"/>
          <a:endParaRPr lang="ko-KR" altLang="en-US"/>
        </a:p>
      </dgm:t>
    </dgm:pt>
    <dgm:pt modelId="{ABD7D7B1-0F90-4337-A511-D3A873CC4B2D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07.06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FEAFBEA9-6829-409F-A38C-7D0F3FF156CC}" type="parTrans" cxnId="{6755FC06-A594-4E66-95FB-AD357856353C}">
      <dgm:prSet/>
      <dgm:spPr/>
      <dgm:t>
        <a:bodyPr/>
        <a:lstStyle/>
        <a:p>
          <a:pPr latinLnBrk="1"/>
          <a:endParaRPr lang="ko-KR" altLang="en-US"/>
        </a:p>
      </dgm:t>
    </dgm:pt>
    <dgm:pt modelId="{4A7CC25A-54DB-420E-8982-7CFDDB7F179B}" type="sibTrans" cxnId="{6755FC06-A594-4E66-95FB-AD357856353C}">
      <dgm:prSet/>
      <dgm:spPr/>
      <dgm:t>
        <a:bodyPr/>
        <a:lstStyle/>
        <a:p>
          <a:pPr latinLnBrk="1"/>
          <a:endParaRPr lang="ko-KR" altLang="en-US"/>
        </a:p>
      </dgm:t>
    </dgm:pt>
    <dgm:pt modelId="{966B8D3B-C141-4FA3-919E-D43F79308021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07.07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26675B02-14E1-40C6-BF70-698F74A15D8F}" type="parTrans" cxnId="{9915AA26-A385-4420-AADC-CE98EFFF6251}">
      <dgm:prSet/>
      <dgm:spPr/>
      <dgm:t>
        <a:bodyPr/>
        <a:lstStyle/>
        <a:p>
          <a:pPr latinLnBrk="1"/>
          <a:endParaRPr lang="ko-KR" altLang="en-US"/>
        </a:p>
      </dgm:t>
    </dgm:pt>
    <dgm:pt modelId="{484A316B-B760-47EE-ADD6-2BF00F2F4258}" type="sibTrans" cxnId="{9915AA26-A385-4420-AADC-CE98EFFF6251}">
      <dgm:prSet/>
      <dgm:spPr/>
      <dgm:t>
        <a:bodyPr/>
        <a:lstStyle/>
        <a:p>
          <a:pPr latinLnBrk="1"/>
          <a:endParaRPr lang="ko-KR" altLang="en-US"/>
        </a:p>
      </dgm:t>
    </dgm:pt>
    <dgm:pt modelId="{992549A7-01FC-4D89-B474-D89AD1861F41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07.09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741411F4-5D98-4371-9327-B67A2497F55B}" type="parTrans" cxnId="{3CE36BA5-C2D8-43AA-8C15-6EBB60169886}">
      <dgm:prSet/>
      <dgm:spPr/>
      <dgm:t>
        <a:bodyPr/>
        <a:lstStyle/>
        <a:p>
          <a:pPr latinLnBrk="1"/>
          <a:endParaRPr lang="ko-KR" altLang="en-US"/>
        </a:p>
      </dgm:t>
    </dgm:pt>
    <dgm:pt modelId="{A3B6F138-D5C3-4713-8C7A-98DE92E6BD2E}" type="sibTrans" cxnId="{3CE36BA5-C2D8-43AA-8C15-6EBB60169886}">
      <dgm:prSet/>
      <dgm:spPr/>
      <dgm:t>
        <a:bodyPr/>
        <a:lstStyle/>
        <a:p>
          <a:pPr latinLnBrk="1"/>
          <a:endParaRPr lang="ko-KR" altLang="en-US"/>
        </a:p>
      </dgm:t>
    </dgm:pt>
    <dgm:pt modelId="{214418E8-8DA1-436A-8391-BE00BFFB8D0C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07.08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61F8CBA4-1947-45BA-BC95-87B2C7C53C62}" type="parTrans" cxnId="{F41ACA26-8264-4DF2-AA16-D5B9F68F0571}">
      <dgm:prSet/>
      <dgm:spPr/>
      <dgm:t>
        <a:bodyPr/>
        <a:lstStyle/>
        <a:p>
          <a:pPr latinLnBrk="1"/>
          <a:endParaRPr lang="ko-KR" altLang="en-US"/>
        </a:p>
      </dgm:t>
    </dgm:pt>
    <dgm:pt modelId="{210A8319-D302-430F-BA79-AD68421A0524}" type="sibTrans" cxnId="{F41ACA26-8264-4DF2-AA16-D5B9F68F0571}">
      <dgm:prSet/>
      <dgm:spPr/>
      <dgm:t>
        <a:bodyPr/>
        <a:lstStyle/>
        <a:p>
          <a:pPr latinLnBrk="1"/>
          <a:endParaRPr lang="ko-KR" altLang="en-US"/>
        </a:p>
      </dgm:t>
    </dgm:pt>
    <dgm:pt modelId="{50A46E2F-F8CA-46F3-ACE7-B74D067E6424}">
      <dgm:prSet phldrT="[텍스트]" custT="1"/>
      <dgm:spPr/>
      <dgm:t>
        <a:bodyPr/>
        <a:lstStyle/>
        <a:p>
          <a:pPr latinLnBrk="1"/>
          <a:r>
            <a:rPr lang="en-US" altLang="ko-KR" sz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07.11</a:t>
          </a:r>
          <a:endParaRPr lang="ko-KR" altLang="en-US" sz="1200" dirty="0">
            <a:latin typeface="a큐브G" panose="02020600000000000000" pitchFamily="18" charset="-127"/>
            <a:ea typeface="a큐브G" panose="02020600000000000000" pitchFamily="18" charset="-127"/>
          </a:endParaRPr>
        </a:p>
      </dgm:t>
    </dgm:pt>
    <dgm:pt modelId="{6E78F168-B75A-4B99-A920-D74A53B9B24A}" type="parTrans" cxnId="{44D860C2-D06B-46B6-8EFD-01BF639E4662}">
      <dgm:prSet/>
      <dgm:spPr/>
      <dgm:t>
        <a:bodyPr/>
        <a:lstStyle/>
        <a:p>
          <a:pPr latinLnBrk="1"/>
          <a:endParaRPr lang="ko-KR" altLang="en-US"/>
        </a:p>
      </dgm:t>
    </dgm:pt>
    <dgm:pt modelId="{889C033C-B85B-427C-B449-0E9EF2A2662D}" type="sibTrans" cxnId="{44D860C2-D06B-46B6-8EFD-01BF639E4662}">
      <dgm:prSet/>
      <dgm:spPr/>
      <dgm:t>
        <a:bodyPr/>
        <a:lstStyle/>
        <a:p>
          <a:pPr latinLnBrk="1"/>
          <a:endParaRPr lang="ko-KR" altLang="en-US"/>
        </a:p>
      </dgm:t>
    </dgm:pt>
    <dgm:pt modelId="{825D2A5B-0F5C-4B93-8EA5-C73E3E00B325}" type="pres">
      <dgm:prSet presAssocID="{DD1CD0CD-E2C2-4EBD-A552-8F6D13C38B22}" presName="Name0" presStyleCnt="0">
        <dgm:presLayoutVars>
          <dgm:dir/>
          <dgm:animLvl val="lvl"/>
          <dgm:resizeHandles val="exact"/>
        </dgm:presLayoutVars>
      </dgm:prSet>
      <dgm:spPr/>
    </dgm:pt>
    <dgm:pt modelId="{83178F8E-9A71-410E-968B-04294816E709}" type="pres">
      <dgm:prSet presAssocID="{50D3DB12-BB2E-4A3C-93E2-135FC3D16CE0}" presName="parTxOnly" presStyleLbl="node1" presStyleIdx="0" presStyleCnt="10" custLinFactY="-100000" custLinFactNeighborX="28483" custLinFactNeighborY="-1800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998C025-03C2-4341-AD42-5041951853CE}" type="pres">
      <dgm:prSet presAssocID="{768FFECF-47C4-4439-ADB5-141FCC1E7D1C}" presName="parTxOnlySpace" presStyleCnt="0"/>
      <dgm:spPr/>
    </dgm:pt>
    <dgm:pt modelId="{04776FE9-F69C-47CD-8FDE-3224BE9EF4AE}" type="pres">
      <dgm:prSet presAssocID="{13922DA3-213D-4575-9D2D-127F87610FED}" presName="parTxOnly" presStyleLbl="node1" presStyleIdx="1" presStyleCnt="10" custLinFactY="-100000" custLinFactNeighborX="28483" custLinFactNeighborY="-1800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CFC7945-5DD0-4077-835E-82EF48578E6E}" type="pres">
      <dgm:prSet presAssocID="{F22CD3C3-83AF-4730-992F-CDD9AA76C02B}" presName="parTxOnlySpace" presStyleCnt="0"/>
      <dgm:spPr/>
    </dgm:pt>
    <dgm:pt modelId="{D8496ABF-D386-48BC-B6B9-C8559F76C4A3}" type="pres">
      <dgm:prSet presAssocID="{3645928E-E8D4-4859-A30F-C5BD9F4AA922}" presName="parTxOnly" presStyleLbl="node1" presStyleIdx="2" presStyleCnt="10" custLinFactY="-100000" custLinFactNeighborX="28483" custLinFactNeighborY="-1800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5B70DC7A-1C92-4C71-8039-338EA04BB192}" type="pres">
      <dgm:prSet presAssocID="{08D90B24-36FF-4B16-8D95-FE8637B6BE73}" presName="parTxOnlySpace" presStyleCnt="0"/>
      <dgm:spPr/>
    </dgm:pt>
    <dgm:pt modelId="{94506D7F-BE37-48A2-9305-258CF47B9EE7}" type="pres">
      <dgm:prSet presAssocID="{33097AB9-5CF3-4467-8183-3171BA0D3A21}" presName="parTxOnly" presStyleLbl="node1" presStyleIdx="3" presStyleCnt="10" custLinFactY="-100000" custLinFactNeighborX="28483" custLinFactNeighborY="-18008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BD843D7-7FBF-4AFD-9743-7FE760D983CC}" type="pres">
      <dgm:prSet presAssocID="{07158CB6-1367-4828-8CBF-2850C05E94C9}" presName="parTxOnlySpace" presStyleCnt="0"/>
      <dgm:spPr/>
    </dgm:pt>
    <dgm:pt modelId="{1917F8FA-9FE0-4B8D-83AF-9244CBBF06E0}" type="pres">
      <dgm:prSet presAssocID="{ABD7D7B1-0F90-4337-A511-D3A873CC4B2D}" presName="parTxOnly" presStyleLbl="node1" presStyleIdx="4" presStyleCnt="10" custLinFactY="-100000" custLinFactNeighborX="78677" custLinFactNeighborY="-17820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5D7800-6D15-434C-88A7-F2462275FDA0}" type="pres">
      <dgm:prSet presAssocID="{4A7CC25A-54DB-420E-8982-7CFDDB7F179B}" presName="parTxOnlySpace" presStyleCnt="0"/>
      <dgm:spPr/>
    </dgm:pt>
    <dgm:pt modelId="{1F45D6C1-BBAC-4AAC-B2AF-55BC96F664AC}" type="pres">
      <dgm:prSet presAssocID="{966B8D3B-C141-4FA3-919E-D43F79308021}" presName="parTxOnly" presStyleLbl="node1" presStyleIdx="5" presStyleCnt="10" custLinFactX="-2546" custLinFactY="100000" custLinFactNeighborX="-100000" custLinFactNeighborY="1006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2B2E098-139F-4BDC-B30D-ACD833A56DEA}" type="pres">
      <dgm:prSet presAssocID="{484A316B-B760-47EE-ADD6-2BF00F2F4258}" presName="parTxOnlySpace" presStyleCnt="0"/>
      <dgm:spPr/>
    </dgm:pt>
    <dgm:pt modelId="{78F5AB99-43A3-44DF-8212-C99A2689F836}" type="pres">
      <dgm:prSet presAssocID="{214418E8-8DA1-436A-8391-BE00BFFB8D0C}" presName="parTxOnly" presStyleLbl="node1" presStyleIdx="6" presStyleCnt="10" custLinFactX="-2546" custLinFactY="100000" custLinFactNeighborX="-100000" custLinFactNeighborY="1006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C0DF191F-2500-4336-957F-5BDBFDBBE3E5}" type="pres">
      <dgm:prSet presAssocID="{210A8319-D302-430F-BA79-AD68421A0524}" presName="parTxOnlySpace" presStyleCnt="0"/>
      <dgm:spPr/>
    </dgm:pt>
    <dgm:pt modelId="{490723BC-7909-4EE0-B23A-F19DF3C453BC}" type="pres">
      <dgm:prSet presAssocID="{992549A7-01FC-4D89-B474-D89AD1861F41}" presName="parTxOnly" presStyleLbl="node1" presStyleIdx="7" presStyleCnt="10" custLinFactX="-2546" custLinFactY="100000" custLinFactNeighborX="-100000" custLinFactNeighborY="1006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E7EA084-A799-4E9C-B3CD-08C2E0839286}" type="pres">
      <dgm:prSet presAssocID="{A3B6F138-D5C3-4713-8C7A-98DE92E6BD2E}" presName="parTxOnlySpace" presStyleCnt="0"/>
      <dgm:spPr/>
    </dgm:pt>
    <dgm:pt modelId="{DE5D40EC-FF7A-4057-97A5-517A5C97B645}" type="pres">
      <dgm:prSet presAssocID="{765941CA-4B8A-4A9C-AF57-C1108B0416C3}" presName="parTxOnly" presStyleLbl="node1" presStyleIdx="8" presStyleCnt="10" custLinFactX="-2546" custLinFactY="100000" custLinFactNeighborX="-100000" custLinFactNeighborY="1006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BB4219A-4F23-4351-B150-4DB26A4DE3BE}" type="pres">
      <dgm:prSet presAssocID="{4F4134EA-C58A-4B60-B6C7-9955B2D9B43C}" presName="parTxOnlySpace" presStyleCnt="0"/>
      <dgm:spPr/>
    </dgm:pt>
    <dgm:pt modelId="{130B1433-7B06-40A1-8597-E5D31B743257}" type="pres">
      <dgm:prSet presAssocID="{50A46E2F-F8CA-46F3-ACE7-B74D067E6424}" presName="parTxOnly" presStyleLbl="node1" presStyleIdx="9" presStyleCnt="10" custLinFactY="100000" custLinFactNeighborX="-90729" custLinFactNeighborY="10067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5FFAC214-A6B5-4230-8548-047B77939BEB}" srcId="{DD1CD0CD-E2C2-4EBD-A552-8F6D13C38B22}" destId="{3645928E-E8D4-4859-A30F-C5BD9F4AA922}" srcOrd="2" destOrd="0" parTransId="{E2A04FCF-6433-4672-9B8F-AF7E543FA03A}" sibTransId="{08D90B24-36FF-4B16-8D95-FE8637B6BE73}"/>
    <dgm:cxn modelId="{C2319DA8-32E6-4A64-A21D-BE6E42264280}" type="presOf" srcId="{33097AB9-5CF3-4467-8183-3171BA0D3A21}" destId="{94506D7F-BE37-48A2-9305-258CF47B9EE7}" srcOrd="0" destOrd="0" presId="urn:microsoft.com/office/officeart/2005/8/layout/chevron1"/>
    <dgm:cxn modelId="{6755FC06-A594-4E66-95FB-AD357856353C}" srcId="{DD1CD0CD-E2C2-4EBD-A552-8F6D13C38B22}" destId="{ABD7D7B1-0F90-4337-A511-D3A873CC4B2D}" srcOrd="4" destOrd="0" parTransId="{FEAFBEA9-6829-409F-A38C-7D0F3FF156CC}" sibTransId="{4A7CC25A-54DB-420E-8982-7CFDDB7F179B}"/>
    <dgm:cxn modelId="{84A047B3-A330-45D7-8A41-3C8E7AAE0800}" type="presOf" srcId="{765941CA-4B8A-4A9C-AF57-C1108B0416C3}" destId="{DE5D40EC-FF7A-4057-97A5-517A5C97B645}" srcOrd="0" destOrd="0" presId="urn:microsoft.com/office/officeart/2005/8/layout/chevron1"/>
    <dgm:cxn modelId="{B0AC5931-F6D4-4227-89BB-BD56A7013F99}" srcId="{DD1CD0CD-E2C2-4EBD-A552-8F6D13C38B22}" destId="{50D3DB12-BB2E-4A3C-93E2-135FC3D16CE0}" srcOrd="0" destOrd="0" parTransId="{39C3849B-1D44-4C32-8FE5-8A7D88041CBB}" sibTransId="{768FFECF-47C4-4439-ADB5-141FCC1E7D1C}"/>
    <dgm:cxn modelId="{C144C3A8-A572-40C5-8D8B-5EB93E350779}" type="presOf" srcId="{13922DA3-213D-4575-9D2D-127F87610FED}" destId="{04776FE9-F69C-47CD-8FDE-3224BE9EF4AE}" srcOrd="0" destOrd="0" presId="urn:microsoft.com/office/officeart/2005/8/layout/chevron1"/>
    <dgm:cxn modelId="{A79B6F03-A3E4-4DB3-B593-5A8D74DDB146}" type="presOf" srcId="{214418E8-8DA1-436A-8391-BE00BFFB8D0C}" destId="{78F5AB99-43A3-44DF-8212-C99A2689F836}" srcOrd="0" destOrd="0" presId="urn:microsoft.com/office/officeart/2005/8/layout/chevron1"/>
    <dgm:cxn modelId="{5A88051A-712E-4584-9D66-BC9445503C87}" type="presOf" srcId="{DD1CD0CD-E2C2-4EBD-A552-8F6D13C38B22}" destId="{825D2A5B-0F5C-4B93-8EA5-C73E3E00B325}" srcOrd="0" destOrd="0" presId="urn:microsoft.com/office/officeart/2005/8/layout/chevron1"/>
    <dgm:cxn modelId="{ED309E67-97DA-46B7-A1A1-222E1F5A37BD}" type="presOf" srcId="{50D3DB12-BB2E-4A3C-93E2-135FC3D16CE0}" destId="{83178F8E-9A71-410E-968B-04294816E709}" srcOrd="0" destOrd="0" presId="urn:microsoft.com/office/officeart/2005/8/layout/chevron1"/>
    <dgm:cxn modelId="{9915AA26-A385-4420-AADC-CE98EFFF6251}" srcId="{DD1CD0CD-E2C2-4EBD-A552-8F6D13C38B22}" destId="{966B8D3B-C141-4FA3-919E-D43F79308021}" srcOrd="5" destOrd="0" parTransId="{26675B02-14E1-40C6-BF70-698F74A15D8F}" sibTransId="{484A316B-B760-47EE-ADD6-2BF00F2F4258}"/>
    <dgm:cxn modelId="{6BF53605-6A84-4EA7-B3EE-79421F87366A}" srcId="{DD1CD0CD-E2C2-4EBD-A552-8F6D13C38B22}" destId="{13922DA3-213D-4575-9D2D-127F87610FED}" srcOrd="1" destOrd="0" parTransId="{357646AC-2118-4C68-A38B-70B8FF732435}" sibTransId="{F22CD3C3-83AF-4730-992F-CDD9AA76C02B}"/>
    <dgm:cxn modelId="{44D860C2-D06B-46B6-8EFD-01BF639E4662}" srcId="{DD1CD0CD-E2C2-4EBD-A552-8F6D13C38B22}" destId="{50A46E2F-F8CA-46F3-ACE7-B74D067E6424}" srcOrd="9" destOrd="0" parTransId="{6E78F168-B75A-4B99-A920-D74A53B9B24A}" sibTransId="{889C033C-B85B-427C-B449-0E9EF2A2662D}"/>
    <dgm:cxn modelId="{555B564F-BB83-4C68-80E4-187C486B08DA}" type="presOf" srcId="{966B8D3B-C141-4FA3-919E-D43F79308021}" destId="{1F45D6C1-BBAC-4AAC-B2AF-55BC96F664AC}" srcOrd="0" destOrd="0" presId="urn:microsoft.com/office/officeart/2005/8/layout/chevron1"/>
    <dgm:cxn modelId="{F41ACA26-8264-4DF2-AA16-D5B9F68F0571}" srcId="{DD1CD0CD-E2C2-4EBD-A552-8F6D13C38B22}" destId="{214418E8-8DA1-436A-8391-BE00BFFB8D0C}" srcOrd="6" destOrd="0" parTransId="{61F8CBA4-1947-45BA-BC95-87B2C7C53C62}" sibTransId="{210A8319-D302-430F-BA79-AD68421A0524}"/>
    <dgm:cxn modelId="{DE13A54F-7D63-4569-ADC5-5A44F49586B3}" type="presOf" srcId="{ABD7D7B1-0F90-4337-A511-D3A873CC4B2D}" destId="{1917F8FA-9FE0-4B8D-83AF-9244CBBF06E0}" srcOrd="0" destOrd="0" presId="urn:microsoft.com/office/officeart/2005/8/layout/chevron1"/>
    <dgm:cxn modelId="{BCBADAC4-9CCE-49DA-B428-BF69B4485945}" type="presOf" srcId="{992549A7-01FC-4D89-B474-D89AD1861F41}" destId="{490723BC-7909-4EE0-B23A-F19DF3C453BC}" srcOrd="0" destOrd="0" presId="urn:microsoft.com/office/officeart/2005/8/layout/chevron1"/>
    <dgm:cxn modelId="{0DB8BDA7-D7FE-4C58-8D2B-49EB0E25C3CF}" type="presOf" srcId="{3645928E-E8D4-4859-A30F-C5BD9F4AA922}" destId="{D8496ABF-D386-48BC-B6B9-C8559F76C4A3}" srcOrd="0" destOrd="0" presId="urn:microsoft.com/office/officeart/2005/8/layout/chevron1"/>
    <dgm:cxn modelId="{05521228-FD83-4B5F-A13C-7D8E81BD1F40}" type="presOf" srcId="{50A46E2F-F8CA-46F3-ACE7-B74D067E6424}" destId="{130B1433-7B06-40A1-8597-E5D31B743257}" srcOrd="0" destOrd="0" presId="urn:microsoft.com/office/officeart/2005/8/layout/chevron1"/>
    <dgm:cxn modelId="{3CE36BA5-C2D8-43AA-8C15-6EBB60169886}" srcId="{DD1CD0CD-E2C2-4EBD-A552-8F6D13C38B22}" destId="{992549A7-01FC-4D89-B474-D89AD1861F41}" srcOrd="7" destOrd="0" parTransId="{741411F4-5D98-4371-9327-B67A2497F55B}" sibTransId="{A3B6F138-D5C3-4713-8C7A-98DE92E6BD2E}"/>
    <dgm:cxn modelId="{9DDB8047-8FED-4790-9676-2C6B9768E70C}" srcId="{DD1CD0CD-E2C2-4EBD-A552-8F6D13C38B22}" destId="{765941CA-4B8A-4A9C-AF57-C1108B0416C3}" srcOrd="8" destOrd="0" parTransId="{F53DDCC5-0D34-4CB7-95C4-8E2B4EC45D7A}" sibTransId="{4F4134EA-C58A-4B60-B6C7-9955B2D9B43C}"/>
    <dgm:cxn modelId="{DE106F25-DAC3-4A36-87D5-0530D0FCC917}" srcId="{DD1CD0CD-E2C2-4EBD-A552-8F6D13C38B22}" destId="{33097AB9-5CF3-4467-8183-3171BA0D3A21}" srcOrd="3" destOrd="0" parTransId="{A9827899-2D4A-42A2-A9EF-B24FA9F65F10}" sibTransId="{07158CB6-1367-4828-8CBF-2850C05E94C9}"/>
    <dgm:cxn modelId="{AAB9A21F-F1CF-43B6-AD8E-DFFCBB6FB1FC}" type="presParOf" srcId="{825D2A5B-0F5C-4B93-8EA5-C73E3E00B325}" destId="{83178F8E-9A71-410E-968B-04294816E709}" srcOrd="0" destOrd="0" presId="urn:microsoft.com/office/officeart/2005/8/layout/chevron1"/>
    <dgm:cxn modelId="{1959C283-D8B4-4B9D-9E9C-BAF7D33B9E54}" type="presParOf" srcId="{825D2A5B-0F5C-4B93-8EA5-C73E3E00B325}" destId="{4998C025-03C2-4341-AD42-5041951853CE}" srcOrd="1" destOrd="0" presId="urn:microsoft.com/office/officeart/2005/8/layout/chevron1"/>
    <dgm:cxn modelId="{273B756F-A8CB-432B-84E7-1669AA89893D}" type="presParOf" srcId="{825D2A5B-0F5C-4B93-8EA5-C73E3E00B325}" destId="{04776FE9-F69C-47CD-8FDE-3224BE9EF4AE}" srcOrd="2" destOrd="0" presId="urn:microsoft.com/office/officeart/2005/8/layout/chevron1"/>
    <dgm:cxn modelId="{C95220B2-97D1-4D91-97A3-B9533A2A2890}" type="presParOf" srcId="{825D2A5B-0F5C-4B93-8EA5-C73E3E00B325}" destId="{ECFC7945-5DD0-4077-835E-82EF48578E6E}" srcOrd="3" destOrd="0" presId="urn:microsoft.com/office/officeart/2005/8/layout/chevron1"/>
    <dgm:cxn modelId="{510CF23A-8382-44BF-BCB0-DA8714C4C8DB}" type="presParOf" srcId="{825D2A5B-0F5C-4B93-8EA5-C73E3E00B325}" destId="{D8496ABF-D386-48BC-B6B9-C8559F76C4A3}" srcOrd="4" destOrd="0" presId="urn:microsoft.com/office/officeart/2005/8/layout/chevron1"/>
    <dgm:cxn modelId="{2B9AACC8-9F02-4A14-B099-27C78C11157E}" type="presParOf" srcId="{825D2A5B-0F5C-4B93-8EA5-C73E3E00B325}" destId="{5B70DC7A-1C92-4C71-8039-338EA04BB192}" srcOrd="5" destOrd="0" presId="urn:microsoft.com/office/officeart/2005/8/layout/chevron1"/>
    <dgm:cxn modelId="{C251BE94-F901-4D01-9F80-5021787AE8B2}" type="presParOf" srcId="{825D2A5B-0F5C-4B93-8EA5-C73E3E00B325}" destId="{94506D7F-BE37-48A2-9305-258CF47B9EE7}" srcOrd="6" destOrd="0" presId="urn:microsoft.com/office/officeart/2005/8/layout/chevron1"/>
    <dgm:cxn modelId="{DB99A2AC-E3B9-461E-84F7-B98AE18B9365}" type="presParOf" srcId="{825D2A5B-0F5C-4B93-8EA5-C73E3E00B325}" destId="{4BD843D7-7FBF-4AFD-9743-7FE760D983CC}" srcOrd="7" destOrd="0" presId="urn:microsoft.com/office/officeart/2005/8/layout/chevron1"/>
    <dgm:cxn modelId="{8F9D6FCB-C289-422A-A201-507747A7CBC9}" type="presParOf" srcId="{825D2A5B-0F5C-4B93-8EA5-C73E3E00B325}" destId="{1917F8FA-9FE0-4B8D-83AF-9244CBBF06E0}" srcOrd="8" destOrd="0" presId="urn:microsoft.com/office/officeart/2005/8/layout/chevron1"/>
    <dgm:cxn modelId="{E4A92E2B-B273-4692-AC92-DDD013625CCB}" type="presParOf" srcId="{825D2A5B-0F5C-4B93-8EA5-C73E3E00B325}" destId="{6F5D7800-6D15-434C-88A7-F2462275FDA0}" srcOrd="9" destOrd="0" presId="urn:microsoft.com/office/officeart/2005/8/layout/chevron1"/>
    <dgm:cxn modelId="{4F2E24CC-AF45-44D3-9E30-9534135ACA66}" type="presParOf" srcId="{825D2A5B-0F5C-4B93-8EA5-C73E3E00B325}" destId="{1F45D6C1-BBAC-4AAC-B2AF-55BC96F664AC}" srcOrd="10" destOrd="0" presId="urn:microsoft.com/office/officeart/2005/8/layout/chevron1"/>
    <dgm:cxn modelId="{35AD0423-3711-4FE9-9B67-765EF05E608E}" type="presParOf" srcId="{825D2A5B-0F5C-4B93-8EA5-C73E3E00B325}" destId="{72B2E098-139F-4BDC-B30D-ACD833A56DEA}" srcOrd="11" destOrd="0" presId="urn:microsoft.com/office/officeart/2005/8/layout/chevron1"/>
    <dgm:cxn modelId="{15FD8023-7245-4A6D-83BF-E1A4AB84B514}" type="presParOf" srcId="{825D2A5B-0F5C-4B93-8EA5-C73E3E00B325}" destId="{78F5AB99-43A3-44DF-8212-C99A2689F836}" srcOrd="12" destOrd="0" presId="urn:microsoft.com/office/officeart/2005/8/layout/chevron1"/>
    <dgm:cxn modelId="{3E3CA457-76F5-472E-BC1D-7B970E2815FA}" type="presParOf" srcId="{825D2A5B-0F5C-4B93-8EA5-C73E3E00B325}" destId="{C0DF191F-2500-4336-957F-5BDBFDBBE3E5}" srcOrd="13" destOrd="0" presId="urn:microsoft.com/office/officeart/2005/8/layout/chevron1"/>
    <dgm:cxn modelId="{21CE75FA-A189-4D25-84F5-56672267F089}" type="presParOf" srcId="{825D2A5B-0F5C-4B93-8EA5-C73E3E00B325}" destId="{490723BC-7909-4EE0-B23A-F19DF3C453BC}" srcOrd="14" destOrd="0" presId="urn:microsoft.com/office/officeart/2005/8/layout/chevron1"/>
    <dgm:cxn modelId="{93BAEA43-041C-40BE-82CF-B21D075D061C}" type="presParOf" srcId="{825D2A5B-0F5C-4B93-8EA5-C73E3E00B325}" destId="{4E7EA084-A799-4E9C-B3CD-08C2E0839286}" srcOrd="15" destOrd="0" presId="urn:microsoft.com/office/officeart/2005/8/layout/chevron1"/>
    <dgm:cxn modelId="{85252039-7FAB-4ED9-BD35-9EA2FCA8E448}" type="presParOf" srcId="{825D2A5B-0F5C-4B93-8EA5-C73E3E00B325}" destId="{DE5D40EC-FF7A-4057-97A5-517A5C97B645}" srcOrd="16" destOrd="0" presId="urn:microsoft.com/office/officeart/2005/8/layout/chevron1"/>
    <dgm:cxn modelId="{8C0496EE-36A3-4B3C-A4BB-73163B848BBC}" type="presParOf" srcId="{825D2A5B-0F5C-4B93-8EA5-C73E3E00B325}" destId="{7BB4219A-4F23-4351-B150-4DB26A4DE3BE}" srcOrd="17" destOrd="0" presId="urn:microsoft.com/office/officeart/2005/8/layout/chevron1"/>
    <dgm:cxn modelId="{3CFEFC7E-2BE6-4369-948F-953BB8983681}" type="presParOf" srcId="{825D2A5B-0F5C-4B93-8EA5-C73E3E00B325}" destId="{130B1433-7B06-40A1-8597-E5D31B743257}" srcOrd="1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78F8E-9A71-410E-968B-04294816E709}">
      <dsp:nvSpPr>
        <dsp:cNvPr id="0" name=""/>
        <dsp:cNvSpPr/>
      </dsp:nvSpPr>
      <dsp:spPr>
        <a:xfrm>
          <a:off x="29796" y="88426"/>
          <a:ext cx="1006822" cy="402728"/>
        </a:xfrm>
        <a:prstGeom prst="chevron">
          <a:avLst/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07.02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231160" y="88426"/>
        <a:ext cx="604094" cy="402728"/>
      </dsp:txXfrm>
    </dsp:sp>
    <dsp:sp modelId="{04776FE9-F69C-47CD-8FDE-3224BE9EF4AE}">
      <dsp:nvSpPr>
        <dsp:cNvPr id="0" name=""/>
        <dsp:cNvSpPr/>
      </dsp:nvSpPr>
      <dsp:spPr>
        <a:xfrm>
          <a:off x="935936" y="88426"/>
          <a:ext cx="1006822" cy="402728"/>
        </a:xfrm>
        <a:prstGeom prst="chevron">
          <a:avLst/>
        </a:prstGeom>
        <a:solidFill>
          <a:schemeClr val="accent1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07.03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1137300" y="88426"/>
        <a:ext cx="604094" cy="402728"/>
      </dsp:txXfrm>
    </dsp:sp>
    <dsp:sp modelId="{D8496ABF-D386-48BC-B6B9-C8559F76C4A3}">
      <dsp:nvSpPr>
        <dsp:cNvPr id="0" name=""/>
        <dsp:cNvSpPr/>
      </dsp:nvSpPr>
      <dsp:spPr>
        <a:xfrm>
          <a:off x="1842076" y="88426"/>
          <a:ext cx="1006822" cy="40272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07.04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2043440" y="88426"/>
        <a:ext cx="604094" cy="402728"/>
      </dsp:txXfrm>
    </dsp:sp>
    <dsp:sp modelId="{94506D7F-BE37-48A2-9305-258CF47B9EE7}">
      <dsp:nvSpPr>
        <dsp:cNvPr id="0" name=""/>
        <dsp:cNvSpPr/>
      </dsp:nvSpPr>
      <dsp:spPr>
        <a:xfrm>
          <a:off x="2748216" y="88426"/>
          <a:ext cx="1006822" cy="402728"/>
        </a:xfrm>
        <a:prstGeom prst="chevron">
          <a:avLst/>
        </a:prstGeom>
        <a:solidFill>
          <a:schemeClr val="accent1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07.05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2949580" y="88426"/>
        <a:ext cx="604094" cy="402728"/>
      </dsp:txXfrm>
    </dsp:sp>
    <dsp:sp modelId="{1917F8FA-9FE0-4B8D-83AF-9244CBBF06E0}">
      <dsp:nvSpPr>
        <dsp:cNvPr id="0" name=""/>
        <dsp:cNvSpPr/>
      </dsp:nvSpPr>
      <dsp:spPr>
        <a:xfrm>
          <a:off x="3704892" y="95994"/>
          <a:ext cx="1006822" cy="40272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07.06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3906256" y="95994"/>
        <a:ext cx="604094" cy="402728"/>
      </dsp:txXfrm>
    </dsp:sp>
    <dsp:sp modelId="{1F45D6C1-BBAC-4AAC-B2AF-55BC96F664AC}">
      <dsp:nvSpPr>
        <dsp:cNvPr id="0" name=""/>
        <dsp:cNvSpPr/>
      </dsp:nvSpPr>
      <dsp:spPr>
        <a:xfrm>
          <a:off x="4405502" y="2024562"/>
          <a:ext cx="1006822" cy="402728"/>
        </a:xfrm>
        <a:prstGeom prst="chevron">
          <a:avLst/>
        </a:prstGeom>
        <a:solidFill>
          <a:schemeClr val="accent1">
            <a:shade val="50000"/>
            <a:hueOff val="334258"/>
            <a:satOff val="8955"/>
            <a:lumOff val="394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07.07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4606866" y="2024562"/>
        <a:ext cx="604094" cy="402728"/>
      </dsp:txXfrm>
    </dsp:sp>
    <dsp:sp modelId="{78F5AB99-43A3-44DF-8212-C99A2689F836}">
      <dsp:nvSpPr>
        <dsp:cNvPr id="0" name=""/>
        <dsp:cNvSpPr/>
      </dsp:nvSpPr>
      <dsp:spPr>
        <a:xfrm>
          <a:off x="5311643" y="2024562"/>
          <a:ext cx="1006822" cy="402728"/>
        </a:xfrm>
        <a:prstGeom prst="chevron">
          <a:avLst/>
        </a:prstGeom>
        <a:solidFill>
          <a:schemeClr val="accent1">
            <a:shade val="50000"/>
            <a:hueOff val="267407"/>
            <a:satOff val="7164"/>
            <a:lumOff val="3156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07.08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5513007" y="2024562"/>
        <a:ext cx="604094" cy="402728"/>
      </dsp:txXfrm>
    </dsp:sp>
    <dsp:sp modelId="{490723BC-7909-4EE0-B23A-F19DF3C453BC}">
      <dsp:nvSpPr>
        <dsp:cNvPr id="0" name=""/>
        <dsp:cNvSpPr/>
      </dsp:nvSpPr>
      <dsp:spPr>
        <a:xfrm>
          <a:off x="6217783" y="2024562"/>
          <a:ext cx="1006822" cy="402728"/>
        </a:xfrm>
        <a:prstGeom prst="chevron">
          <a:avLst/>
        </a:prstGeom>
        <a:solidFill>
          <a:schemeClr val="accent1">
            <a:shade val="50000"/>
            <a:hueOff val="200555"/>
            <a:satOff val="5373"/>
            <a:lumOff val="2367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07.09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6419147" y="2024562"/>
        <a:ext cx="604094" cy="402728"/>
      </dsp:txXfrm>
    </dsp:sp>
    <dsp:sp modelId="{DE5D40EC-FF7A-4057-97A5-517A5C97B645}">
      <dsp:nvSpPr>
        <dsp:cNvPr id="0" name=""/>
        <dsp:cNvSpPr/>
      </dsp:nvSpPr>
      <dsp:spPr>
        <a:xfrm>
          <a:off x="7123923" y="2024562"/>
          <a:ext cx="1006822" cy="402728"/>
        </a:xfrm>
        <a:prstGeom prst="chevron">
          <a:avLst/>
        </a:prstGeom>
        <a:solidFill>
          <a:schemeClr val="accent1">
            <a:shade val="50000"/>
            <a:hueOff val="133703"/>
            <a:satOff val="3582"/>
            <a:lumOff val="1578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07.10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7325287" y="2024562"/>
        <a:ext cx="604094" cy="402728"/>
      </dsp:txXfrm>
    </dsp:sp>
    <dsp:sp modelId="{130B1433-7B06-40A1-8597-E5D31B743257}">
      <dsp:nvSpPr>
        <dsp:cNvPr id="0" name=""/>
        <dsp:cNvSpPr/>
      </dsp:nvSpPr>
      <dsp:spPr>
        <a:xfrm>
          <a:off x="8065031" y="2024562"/>
          <a:ext cx="1006822" cy="402728"/>
        </a:xfrm>
        <a:prstGeom prst="chevron">
          <a:avLst/>
        </a:prstGeom>
        <a:solidFill>
          <a:schemeClr val="accent1">
            <a:shade val="50000"/>
            <a:hueOff val="66852"/>
            <a:satOff val="1791"/>
            <a:lumOff val="789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200" kern="1200" dirty="0" smtClean="0">
              <a:latin typeface="a큐브G" panose="02020600000000000000" pitchFamily="18" charset="-127"/>
              <a:ea typeface="a큐브G" panose="02020600000000000000" pitchFamily="18" charset="-127"/>
            </a:rPr>
            <a:t>07.11</a:t>
          </a:r>
          <a:endParaRPr lang="ko-KR" altLang="en-US" sz="1200" kern="1200" dirty="0">
            <a:latin typeface="a큐브G" panose="02020600000000000000" pitchFamily="18" charset="-127"/>
            <a:ea typeface="a큐브G" panose="02020600000000000000" pitchFamily="18" charset="-127"/>
          </a:endParaRPr>
        </a:p>
      </dsp:txBody>
      <dsp:txXfrm>
        <a:off x="8266395" y="2024562"/>
        <a:ext cx="604094" cy="40272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483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3231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4495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8959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7110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2964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0192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510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916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040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74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8000"/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CBB81-E16C-4F23-8BF2-B0C25B06C54D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2019-07-12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FBB162-8746-42C9-BFFF-D75069B6786A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602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r>
                <a:rPr lang="en-US" altLang="ko-KR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Machine Learning</a:t>
              </a:r>
              <a:r>
                <a:rPr lang="ko-KR" altLang="en-US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을 이용한 </a:t>
              </a:r>
              <a:endParaRPr lang="en-US" altLang="ko-KR" sz="3200" kern="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  <a:p>
              <a:pPr lvl="0" algn="ctr" latinLnBrk="0">
                <a:defRPr/>
              </a:pPr>
              <a:r>
                <a:rPr lang="en-US" altLang="ko-KR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PIZZA </a:t>
              </a:r>
              <a:r>
                <a:rPr lang="ko-KR" altLang="en-US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브랜드 </a:t>
              </a:r>
              <a:r>
                <a:rPr lang="en-US" altLang="ko-KR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&amp; </a:t>
              </a:r>
              <a:r>
                <a:rPr lang="ko-KR" altLang="en-US" sz="3200" kern="0" dirty="0" smtClean="0">
                  <a:solidFill>
                    <a:srgbClr val="454545"/>
                  </a:solidFill>
                  <a:latin typeface="a큐브G" panose="02020600000000000000" pitchFamily="18" charset="-127"/>
                  <a:ea typeface="a큐브G" panose="02020600000000000000" pitchFamily="18" charset="-127"/>
                </a:rPr>
                <a:t>위치 추천</a:t>
              </a: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0" y="6352674"/>
            <a:ext cx="12192000" cy="505326"/>
          </a:xfrm>
          <a:prstGeom prst="rect">
            <a:avLst/>
          </a:prstGeom>
          <a:solidFill>
            <a:srgbClr val="1D639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8" name="그림 3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81" y="6424864"/>
            <a:ext cx="336884" cy="336884"/>
          </a:xfrm>
          <a:prstGeom prst="rect">
            <a:avLst/>
          </a:prstGeom>
        </p:spPr>
      </p:pic>
      <p:sp>
        <p:nvSpPr>
          <p:cNvPr id="39" name="모서리가 둥근 직사각형 38"/>
          <p:cNvSpPr/>
          <p:nvPr/>
        </p:nvSpPr>
        <p:spPr>
          <a:xfrm>
            <a:off x="998621" y="6424864"/>
            <a:ext cx="1070621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 smtClean="0">
                <a:latin typeface="210 M고딕 100" panose="02020603020101020101" pitchFamily="18" charset="-127"/>
                <a:ea typeface="210 M고딕 100" panose="02020603020101020101" pitchFamily="18" charset="-127"/>
              </a:rPr>
              <a:t>김로렌스</a:t>
            </a:r>
            <a:r>
              <a:rPr lang="ko-KR" altLang="en-US" sz="1400" dirty="0" smtClean="0">
                <a:latin typeface="210 M고딕 100" panose="02020603020101020101" pitchFamily="18" charset="-127"/>
                <a:ea typeface="210 M고딕 100" panose="02020603020101020101" pitchFamily="18" charset="-127"/>
              </a:rPr>
              <a:t> </a:t>
            </a:r>
            <a:endParaRPr lang="ko-KR" altLang="en-US" sz="1400"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0009178" y="6352083"/>
            <a:ext cx="2044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solidFill>
                  <a:prstClr val="white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발표일 </a:t>
            </a:r>
            <a:r>
              <a:rPr lang="en-US" altLang="ko-KR" sz="1600" dirty="0" smtClean="0">
                <a:solidFill>
                  <a:prstClr val="white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2019. 07.11</a:t>
            </a:r>
            <a:endParaRPr lang="en-US" altLang="ko-KR" sz="1400" dirty="0">
              <a:solidFill>
                <a:prstClr val="white"/>
              </a:solidFill>
              <a:latin typeface="210 M고딕 100" panose="02020603020101020101" pitchFamily="18" charset="-127"/>
              <a:ea typeface="210 M고딕 100" panose="02020603020101020101" pitchFamily="18" charset="-127"/>
              <a:cs typeface="Aharoni" panose="02010803020104030203" pitchFamily="2" charset="-79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2160310" y="6424864"/>
            <a:ext cx="1070621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210 M고딕 100" panose="02020603020101020101" pitchFamily="18" charset="-127"/>
                <a:ea typeface="210 M고딕 100" panose="02020603020101020101" pitchFamily="18" charset="-127"/>
              </a:rPr>
              <a:t>김종완 </a:t>
            </a:r>
            <a:endParaRPr lang="ko-KR" altLang="en-US" sz="1400"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3304748" y="6424864"/>
            <a:ext cx="1070621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210 M고딕 100" panose="02020603020101020101" pitchFamily="18" charset="-127"/>
                <a:ea typeface="210 M고딕 100" panose="02020603020101020101" pitchFamily="18" charset="-127"/>
              </a:rPr>
              <a:t>김용제 </a:t>
            </a:r>
            <a:endParaRPr lang="ko-KR" altLang="en-US" sz="1400"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  <p:sp>
        <p:nvSpPr>
          <p:cNvPr id="46" name="모서리가 둥근 직사각형 45"/>
          <p:cNvSpPr/>
          <p:nvPr/>
        </p:nvSpPr>
        <p:spPr>
          <a:xfrm>
            <a:off x="4469314" y="6424864"/>
            <a:ext cx="1070621" cy="336884"/>
          </a:xfrm>
          <a:prstGeom prst="roundRect">
            <a:avLst>
              <a:gd name="adj" fmla="val 19398"/>
            </a:avLst>
          </a:prstGeom>
          <a:solidFill>
            <a:schemeClr val="bg1">
              <a:alpha val="31000"/>
            </a:schemeClr>
          </a:solidFill>
          <a:ln w="9525">
            <a:solidFill>
              <a:schemeClr val="bg1">
                <a:alpha val="5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latin typeface="210 M고딕 100" panose="02020603020101020101" pitchFamily="18" charset="-127"/>
                <a:ea typeface="210 M고딕 100" panose="02020603020101020101" pitchFamily="18" charset="-127"/>
              </a:rPr>
              <a:t>박화진 </a:t>
            </a:r>
            <a:endParaRPr lang="ko-KR" altLang="en-US" sz="1400" dirty="0"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279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파이썬을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이용한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스크래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핑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8E7FA0C9-32B1-49E5-BDCB-AD0A24D77D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674" y="1440463"/>
            <a:ext cx="8938196" cy="5068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285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SQL DB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생성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43EA8A81-DB99-4093-B77F-D45C632A5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109" y="1782108"/>
            <a:ext cx="8365985" cy="126748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A3B82E64-BF51-48DC-8515-49A0D61C9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709" y="4240227"/>
            <a:ext cx="8206506" cy="19643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5A771FAB-8D6A-469A-B20D-E5339899F7B9}"/>
              </a:ext>
            </a:extLst>
          </p:cNvPr>
          <p:cNvSpPr txBox="1"/>
          <p:nvPr/>
        </p:nvSpPr>
        <p:spPr>
          <a:xfrm>
            <a:off x="1295467" y="1412776"/>
            <a:ext cx="3840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1)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스키마 생성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39312B3D-1095-433A-8D00-EE053B6AF29F}"/>
              </a:ext>
            </a:extLst>
          </p:cNvPr>
          <p:cNvSpPr txBox="1"/>
          <p:nvPr/>
        </p:nvSpPr>
        <p:spPr>
          <a:xfrm>
            <a:off x="1295467" y="3206097"/>
            <a:ext cx="96510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↓</a:t>
            </a:r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2)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테이블 생성</a:t>
            </a:r>
          </a:p>
          <a:p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4CE1ADFC-CF5D-4DE1-8678-D5B3E4D6E85D}"/>
              </a:ext>
            </a:extLst>
          </p:cNvPr>
          <p:cNvSpPr txBox="1"/>
          <p:nvPr/>
        </p:nvSpPr>
        <p:spPr>
          <a:xfrm>
            <a:off x="1659161" y="6204575"/>
            <a:ext cx="8878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↓</a:t>
            </a:r>
            <a:endParaRPr lang="en-US" altLang="ko-KR" dirty="0"/>
          </a:p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71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SQL DB 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생성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BF4FF749-4934-45E9-8494-D9C20D1539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4339" y="1968279"/>
            <a:ext cx="8055086" cy="37518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9DFB5A16-1163-4791-A489-249DF61606F8}"/>
              </a:ext>
            </a:extLst>
          </p:cNvPr>
          <p:cNvSpPr txBox="1"/>
          <p:nvPr/>
        </p:nvSpPr>
        <p:spPr>
          <a:xfrm>
            <a:off x="1331527" y="1525434"/>
            <a:ext cx="94207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3)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데이터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29ECE879-2D51-4142-8E5C-0220D35B47A8}"/>
              </a:ext>
            </a:extLst>
          </p:cNvPr>
          <p:cNvSpPr txBox="1"/>
          <p:nvPr/>
        </p:nvSpPr>
        <p:spPr>
          <a:xfrm>
            <a:off x="1270485" y="5992524"/>
            <a:ext cx="9651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CSV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파일을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MYSQL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에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IMPORT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5158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피자스쿨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643275"/>
              </p:ext>
            </p:extLst>
          </p:nvPr>
        </p:nvGraphicFramePr>
        <p:xfrm>
          <a:off x="1169037" y="2324231"/>
          <a:ext cx="9907280" cy="380915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98118"/>
                <a:gridCol w="1078302"/>
                <a:gridCol w="948905"/>
                <a:gridCol w="3407434"/>
                <a:gridCol w="1682151"/>
                <a:gridCol w="1492370"/>
              </a:tblGrid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address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가락시영점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송파구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송파구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127.103355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37.499981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송파구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송파구 송이로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127.121060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37.497955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가양대교점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강서구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강서구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화곡로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68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길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126.856372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37.558537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가양점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강서구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강서구 강서로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506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126.842017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37.570574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가운점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경기도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남양주시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경기도 남양주시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가운로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길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127.157160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37.600438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가재울점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서대문구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서대문구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거북골로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126.915728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37.576174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7614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23528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피자스쿨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9509988"/>
              </p:ext>
            </p:extLst>
          </p:nvPr>
        </p:nvGraphicFramePr>
        <p:xfrm>
          <a:off x="1128295" y="1641783"/>
          <a:ext cx="9935410" cy="4320748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108814"/>
                <a:gridCol w="1064901"/>
                <a:gridCol w="988052"/>
                <a:gridCol w="977074"/>
                <a:gridCol w="2612849"/>
                <a:gridCol w="989159"/>
                <a:gridCol w="975967"/>
                <a:gridCol w="1218594"/>
              </a:tblGrid>
              <a:tr h="374900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population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address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singlesRatio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2098" marR="52098" marT="46556" marB="46556" anchor="ctr"/>
                </a:tc>
              </a:tr>
              <a:tr h="484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가락시영점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송파구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679824.0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송파구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127.103355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37.499981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24.8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</a:tr>
              <a:tr h="484309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송파구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679824.0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송파구 송이로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127.121060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37.497955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24.8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</a:tr>
              <a:tr h="595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가양대교점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강서구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596233.0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강서구 화곡로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68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길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126.856372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37.558537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29.4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</a:tr>
              <a:tr h="59544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9882" marR="49882" marT="44616" marB="44616" anchor="ctr"/>
                </a:tc>
              </a:tr>
              <a:tr h="595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후암점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용산구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228940.0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용산구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후암로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3-1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126.978228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37.546255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95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휘경점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동대문구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346312.0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동대문구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사가정로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127.069657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37.578547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9544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흑석명수대점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동작구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399118.0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동작구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현충로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126.967202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37.507782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277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헛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7126096"/>
              </p:ext>
            </p:extLst>
          </p:nvPr>
        </p:nvGraphicFramePr>
        <p:xfrm>
          <a:off x="1233577" y="2204864"/>
          <a:ext cx="9712920" cy="373873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59097"/>
                <a:gridCol w="917586"/>
                <a:gridCol w="881951"/>
                <a:gridCol w="3946015"/>
                <a:gridCol w="1613140"/>
                <a:gridCol w="1095131"/>
              </a:tblGrid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addresses</a:t>
                      </a:r>
                      <a:endParaRPr lang="en-US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호점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임당동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128.896077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37.755020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동해점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동해시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동해시 천곡동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845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번지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129.115017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37.522856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속초본점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속초시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속초시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교동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1021-1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128.580017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38.196377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원주단구점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원주시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단구동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1477-18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127.966127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37.319998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원주본점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원주시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단계동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782-6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127.934376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37.347200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원주봉화점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원주시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백간길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25,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벨라시티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SG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프라자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측면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층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127.926300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37.352083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6734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6046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도미노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4212995"/>
              </p:ext>
            </p:extLst>
          </p:nvPr>
        </p:nvGraphicFramePr>
        <p:xfrm>
          <a:off x="1138686" y="2020210"/>
          <a:ext cx="9845251" cy="433785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990448"/>
                <a:gridCol w="985387"/>
                <a:gridCol w="822557"/>
                <a:gridCol w="4711474"/>
                <a:gridCol w="1168541"/>
                <a:gridCol w="1166844"/>
              </a:tblGrid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address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개포점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논현로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58 (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개포동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동진빌딩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127.047240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37.475561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논현점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학동로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길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127.023553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37.510521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대치점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삼성로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64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길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5, 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상가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105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호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(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대치동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대치현대아파트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127.061040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37.500893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삼성점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봉은사로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451 (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삼성동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127.049026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37.512047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압구정점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압구정로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306 (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신사동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127.034761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37.528863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역삼점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강남구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역삼로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146 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청오빌딩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127.035368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37.494525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542232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3299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미스터피자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289454"/>
              </p:ext>
            </p:extLst>
          </p:nvPr>
        </p:nvGraphicFramePr>
        <p:xfrm>
          <a:off x="1315912" y="2348882"/>
          <a:ext cx="9405258" cy="328011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047726"/>
                <a:gridCol w="854015"/>
                <a:gridCol w="931653"/>
                <a:gridCol w="3648973"/>
                <a:gridCol w="1578634"/>
                <a:gridCol w="1344257"/>
              </a:tblGrid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address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강릉옥천점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경강로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2129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128.899187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37.756941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강릉중앙점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경강로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2090-1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128.895786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37.754216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동해점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동해시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동해시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중앙로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129.114466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37.520579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삼척점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삼척시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삼척시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척주로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129.165452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37.443852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속초점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속초시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속초시 중앙로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43 2</a:t>
                      </a:r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층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128.581188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38.200086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원주단관점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원주시 서원대로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408 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광장빌딩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층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127.950008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37.329989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10014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17190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학교 정보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596563"/>
              </p:ext>
            </p:extLst>
          </p:nvPr>
        </p:nvGraphicFramePr>
        <p:xfrm>
          <a:off x="1112810" y="2276872"/>
          <a:ext cx="10041145" cy="320040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780910"/>
                <a:gridCol w="2006239"/>
                <a:gridCol w="2819615"/>
                <a:gridCol w="993105"/>
                <a:gridCol w="1107373"/>
                <a:gridCol w="1333903"/>
              </a:tblGrid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지역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학교명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주소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위도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경도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도시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서초구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서울교육대학교부설초등학교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서초구 서초중앙로 </a:t>
                      </a:r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37.490739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127.015424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종로구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서울대학교사범대학부설초등학교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종로구 대학로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37.577017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127.003091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서울개일초등학교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 강남구 개포로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401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37.486214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127.057742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 smtClean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 smtClean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 smtClean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 smtClean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 smtClean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 제주시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제주제일고등학교부설방송통신고등학교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 제주시 </a:t>
                      </a:r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진군길</a:t>
                      </a:r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33.480030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126.479518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5720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 제주시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제주제일중학교부설방송통신중학교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 제주시 남광로 </a:t>
                      </a:r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33.495201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126.538850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91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대학교 정보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8154358"/>
              </p:ext>
            </p:extLst>
          </p:nvPr>
        </p:nvGraphicFramePr>
        <p:xfrm>
          <a:off x="1025615" y="1927991"/>
          <a:ext cx="10140772" cy="408432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588191"/>
                <a:gridCol w="4658264"/>
                <a:gridCol w="966158"/>
                <a:gridCol w="923027"/>
                <a:gridCol w="1110185"/>
                <a:gridCol w="894947"/>
              </a:tblGrid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학교명</a:t>
                      </a:r>
                      <a:endParaRPr lang="ko-KR" alt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주소</a:t>
                      </a:r>
                      <a:endParaRPr lang="ko-KR" alt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시 도</a:t>
                      </a:r>
                      <a:endParaRPr lang="ko-KR" alt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도시</a:t>
                      </a:r>
                      <a:endParaRPr lang="ko-KR" altLang="en-US" sz="11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 죽헌길 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 (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지변동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37.770725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128.870113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원주시 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흥업면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남원로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150 (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흥업리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강릉원주대학교원주캠퍼스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37.305206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127.922899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원주시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강릉원주대학교산업대학원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 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죽헌길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 (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지변동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강릉원주대학교치과병원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37.770725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128.870113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강원대학교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춘천시 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강원대학길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 (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효자동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강원대학교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37.868442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127.743832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춘천시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강원대학교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삼척시 </a:t>
                      </a:r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중앙로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346 (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교동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강원대학교삼척캠퍼스</a:t>
                      </a:r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37.453442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129.161989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삼척시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한국폴리텍대학바이오캠퍼스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충청남도 논산시 강경읍 동안로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112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번길 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48 (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채운리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한국폴리텍바이오대학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충청남도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36.145818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127.021731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논산시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한국폴리텍대학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섬유패션캠퍼스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대구광역시 동구 팔공로 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222 (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봉무동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대구광역시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35.920189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128.642602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동구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한국폴리텍대학</a:t>
                      </a:r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항공캠퍼스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 사천시 대학길 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46 (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이금동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, </a:t>
                      </a:r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한국폴리텍항공대학</a:t>
                      </a:r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</a:t>
                      </a:r>
                      <a:endParaRPr lang="ko-KR" altLang="en-US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34.948034</a:t>
                      </a:r>
                      <a:endParaRPr lang="en-US" altLang="ko-KR" sz="11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128.107086</a:t>
                      </a:r>
                      <a:endParaRPr lang="en-US" altLang="ko-KR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사천시</a:t>
                      </a:r>
                      <a:endParaRPr lang="ko-KR" altLang="en-US" sz="11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8236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803870" y="372642"/>
            <a:ext cx="10604281" cy="582611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5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365219" y="788956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208595" y="788956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785908" y="788956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6572436"/>
              </p:ext>
            </p:extLst>
          </p:nvPr>
        </p:nvGraphicFramePr>
        <p:xfrm>
          <a:off x="1513840" y="1411355"/>
          <a:ext cx="9164320" cy="2835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1778932" y="1930400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주제 선정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696733" y="1930400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데이터 </a:t>
            </a:r>
            <a:r>
              <a:rPr lang="ko-KR" altLang="en-US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크롤링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614534" y="1930400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데이터 </a:t>
            </a:r>
            <a:r>
              <a:rPr lang="ko-KR" altLang="en-US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크롤링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532334" y="1930400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데이터 </a:t>
            </a:r>
            <a:r>
              <a:rPr lang="ko-KR" altLang="en-US" sz="20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크롤링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433166" y="195604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크롤링</a:t>
            </a: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&amp; </a:t>
            </a: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정제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122165" y="386612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데이터 정제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057385" y="386612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EDA&amp;</a:t>
            </a: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시각화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992605" y="386612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머신러닝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863044" y="386612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마무리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086950" y="1940560"/>
            <a:ext cx="34137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프로젝트 기간 총 </a:t>
            </a:r>
            <a:r>
              <a:rPr lang="en-US" altLang="ko-KR" sz="2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11</a:t>
            </a:r>
            <a:r>
              <a:rPr lang="ko-KR" altLang="en-US" sz="2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일</a:t>
            </a:r>
            <a:endParaRPr lang="ko-KR" altLang="en-US" sz="24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8927825" y="3866123"/>
            <a:ext cx="492443" cy="17068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ko-KR" altLang="en-US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머신러닝</a:t>
            </a:r>
            <a:endParaRPr lang="ko-KR" altLang="en-US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3516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인구와 평당 매매가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453356"/>
              </p:ext>
            </p:extLst>
          </p:nvPr>
        </p:nvGraphicFramePr>
        <p:xfrm>
          <a:off x="1422402" y="2039056"/>
          <a:ext cx="9438176" cy="3628494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359544"/>
                <a:gridCol w="2359544"/>
                <a:gridCol w="2359544"/>
                <a:gridCol w="2359544"/>
              </a:tblGrid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population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평당 매매가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213106.0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551.1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정선군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37438.0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465.0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화천군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24979.0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561.0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홍천군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69646.0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554.4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..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838887.0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640.2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210463.0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501.6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403166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음성군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95375.0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445.5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6340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브랜드별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최소 창업비용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597454"/>
              </p:ext>
            </p:extLst>
          </p:nvPr>
        </p:nvGraphicFramePr>
        <p:xfrm>
          <a:off x="1301457" y="3667760"/>
          <a:ext cx="9753600" cy="1981199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219200"/>
                <a:gridCol w="1219200"/>
                <a:gridCol w="1219200"/>
                <a:gridCol w="1219200"/>
                <a:gridCol w="1333012"/>
                <a:gridCol w="1105388"/>
                <a:gridCol w="1219200"/>
                <a:gridCol w="1219200"/>
              </a:tblGrid>
              <a:tr h="41766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population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평당 매매가</a:t>
                      </a:r>
                      <a:endParaRPr lang="ko-KR" alt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pizza_school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mr_pizza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pizza_hut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08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213106.0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551.1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118610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219873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360097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370345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08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정선군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37438.0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465.0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208680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336850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348820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0883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화천군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24979.0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561.0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119600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221160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362770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372820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9088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1692724"/>
              </p:ext>
            </p:extLst>
          </p:nvPr>
        </p:nvGraphicFramePr>
        <p:xfrm>
          <a:off x="2448205" y="1526670"/>
          <a:ext cx="7460105" cy="183629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492021"/>
                <a:gridCol w="1687849"/>
                <a:gridCol w="1296193"/>
                <a:gridCol w="1492021"/>
                <a:gridCol w="1492021"/>
              </a:tblGrid>
              <a:tr h="36725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브랜드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최소 기준 면적</a:t>
                      </a:r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(</a:t>
                      </a:r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</a:t>
                      </a:r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)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고정비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변동비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합계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6725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피자스쿨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</a:t>
                      </a:r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726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5624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6350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6725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미스터피자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13</a:t>
                      </a:r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5433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9390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14823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6725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피자헛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27</a:t>
                      </a:r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4760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16370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21130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67258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도미노피자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25</a:t>
                      </a:r>
                      <a:r>
                        <a:rPr lang="ko-KR" altLang="en-US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평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4240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19017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23257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267665" y="5984240"/>
            <a:ext cx="76566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브랜드별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최소 창업 비용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= (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지역별 평당 매매가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) *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최소 기준 면적 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+ (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고정비 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+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변동비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) 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986044" y="1195959"/>
            <a:ext cx="97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단위</a:t>
            </a:r>
            <a:r>
              <a:rPr lang="en-US" altLang="ko-KR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: </a:t>
            </a:r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만원</a:t>
            </a:r>
            <a:endParaRPr lang="ko-KR" altLang="en-US" sz="14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095449" y="3315751"/>
            <a:ext cx="978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단위</a:t>
            </a:r>
            <a:r>
              <a:rPr lang="en-US" altLang="ko-KR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: </a:t>
            </a:r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만원</a:t>
            </a:r>
            <a:endParaRPr lang="ko-KR" altLang="en-US" sz="14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520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전국 상권 정보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8674342"/>
              </p:ext>
            </p:extLst>
          </p:nvPr>
        </p:nvGraphicFramePr>
        <p:xfrm>
          <a:off x="1139588" y="1906438"/>
          <a:ext cx="9912825" cy="425595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982565"/>
                <a:gridCol w="1982565"/>
                <a:gridCol w="1982565"/>
                <a:gridCol w="1982565"/>
                <a:gridCol w="1982565"/>
              </a:tblGrid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number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마포구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126.922648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37.557653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마포구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126.922403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37.557399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마포구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126.921764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37.556987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대구광역시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수성구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128.632419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35.859030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10001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대구광역시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수성구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128.631157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35.858992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10002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대구광역시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수성구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128.631118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35.859641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22832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진천군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127.445025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36.991224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22833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진천군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127.445039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36.990836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54663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22834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진천군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127.445120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36.990485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3649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브랜드와 좌표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281184"/>
              </p:ext>
            </p:extLst>
          </p:nvPr>
        </p:nvGraphicFramePr>
        <p:xfrm>
          <a:off x="1139588" y="2219480"/>
          <a:ext cx="9912825" cy="374137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982565"/>
                <a:gridCol w="1982565"/>
                <a:gridCol w="1982565"/>
                <a:gridCol w="1982565"/>
                <a:gridCol w="1982565"/>
              </a:tblGrid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number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brand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store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lng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lat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가락시영점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127.103355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37.499981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가락점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127.121060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37.497955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1116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pizzahut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동덕여대점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127.043116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37.603145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1117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pizzahut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마곡점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126.819365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37.559547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1283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월계점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127.059700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37.621896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1284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중계점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127.078362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37.648649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1954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mrpizza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청주터미널점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127.430036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36.625434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  <a:tr h="311781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1955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mrpizza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청주지웰시티점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127.424845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36.643807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121920" marR="12192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815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지역별 점포 수와 매출액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30945"/>
              </p:ext>
            </p:extLst>
          </p:nvPr>
        </p:nvGraphicFramePr>
        <p:xfrm>
          <a:off x="1103447" y="2053862"/>
          <a:ext cx="9985104" cy="3849102"/>
        </p:xfrm>
        <a:graphic>
          <a:graphicData uri="http://schemas.openxmlformats.org/drawingml/2006/table">
            <a:tbl>
              <a:tblPr firstRow="1" firstCol="1">
                <a:tableStyleId>{69012ECD-51FC-41F1-AA8D-1B2483CD663E}</a:tableStyleId>
              </a:tblPr>
              <a:tblGrid>
                <a:gridCol w="1109456"/>
                <a:gridCol w="810753"/>
                <a:gridCol w="960107"/>
                <a:gridCol w="960107"/>
                <a:gridCol w="1155005"/>
                <a:gridCol w="1233578"/>
                <a:gridCol w="1224951"/>
                <a:gridCol w="1345721"/>
                <a:gridCol w="1185426"/>
              </a:tblGrid>
              <a:tr h="427678">
                <a:tc>
                  <a:txBody>
                    <a:bodyPr/>
                    <a:lstStyle/>
                    <a:p>
                      <a:pPr algn="l" rtl="0"/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mr_pizza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pizza_hut</a:t>
                      </a:r>
                      <a:endParaRPr 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pizza_school</a:t>
                      </a:r>
                      <a:endParaRPr 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domino_sales</a:t>
                      </a:r>
                      <a:endParaRPr 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mr_pizza_sales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 err="1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pizza_school_sales</a:t>
                      </a:r>
                      <a:endParaRPr 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pizza_hut_sales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en-US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endParaRPr lang="ko-KR" altLang="en-US" sz="120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19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31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549942667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548063333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140181667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726643667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경기도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119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59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92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284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787219667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585568667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140704667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602323000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31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28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717318333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684242667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143141000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518211667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..</a:t>
                      </a:r>
                      <a:endParaRPr lang="ko-KR" altLang="en-US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제주특별자치도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351021000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465145333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35063333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충청남도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15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55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696082667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496846667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131299000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712920333</a:t>
                      </a:r>
                    </a:p>
                  </a:txBody>
                  <a:tcPr marL="46780" marR="46780" marT="17542" marB="17542" anchor="ctr"/>
                </a:tc>
              </a:tr>
              <a:tr h="427678"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32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763789333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489755000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132517333</a:t>
                      </a:r>
                    </a:p>
                  </a:txBody>
                  <a:tcPr marL="46780" marR="46780" marT="17542" marB="17542" anchor="ctr"/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en-US" altLang="ko-KR" sz="1200" dirty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358965333</a:t>
                      </a:r>
                    </a:p>
                  </a:txBody>
                  <a:tcPr marL="46780" marR="46780" marT="17542" marB="17542" anchor="ctr"/>
                </a:tc>
              </a:tr>
            </a:tbl>
          </a:graphicData>
        </a:graphic>
      </p:graphicFrame>
      <p:sp>
        <p:nvSpPr>
          <p:cNvPr id="18" name="TextBox 17"/>
          <p:cNvSpPr txBox="1"/>
          <p:nvPr/>
        </p:nvSpPr>
        <p:spPr>
          <a:xfrm>
            <a:off x="9753600" y="1746087"/>
            <a:ext cx="1310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2015</a:t>
            </a:r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년 기준</a:t>
            </a:r>
            <a:endParaRPr lang="en-US" altLang="ko-KR" sz="14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129279" y="6011854"/>
            <a:ext cx="5933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세종특별자치시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데이터 없음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 </a:t>
            </a:r>
          </a:p>
          <a:p>
            <a:pPr algn="ctr"/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제주특별자치도에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피자스쿨 점포 없음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03339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1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 가구비율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/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인구 수 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8" name="표 1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8482779"/>
              </p:ext>
            </p:extLst>
          </p:nvPr>
        </p:nvGraphicFramePr>
        <p:xfrm>
          <a:off x="1564644" y="1971039"/>
          <a:ext cx="4683755" cy="3434085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09480"/>
                <a:gridCol w="1309480"/>
                <a:gridCol w="2064795"/>
              </a:tblGrid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시 도</a:t>
                      </a:r>
                      <a:endParaRPr lang="ko-KR" altLang="en-US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시 군 구</a:t>
                      </a:r>
                      <a:endParaRPr lang="ko-KR" altLang="en-US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인 가구 비율</a:t>
                      </a:r>
                      <a:endParaRPr lang="ko-KR" altLang="en-US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종로구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37.9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38.6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용산구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36.3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성동구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32.3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합천군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28.3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381565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서귀포시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29.5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6907388"/>
              </p:ext>
            </p:extLst>
          </p:nvPr>
        </p:nvGraphicFramePr>
        <p:xfrm>
          <a:off x="6777163" y="1982504"/>
          <a:ext cx="3970517" cy="341245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596077"/>
                <a:gridCol w="2374440"/>
              </a:tblGrid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population</a:t>
                      </a:r>
                      <a:endParaRPr lang="en-US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종로구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152495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125913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용산구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228940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성동구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305785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487143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426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서귀포시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181505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15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624355"/>
              </p:ext>
            </p:extLst>
          </p:nvPr>
        </p:nvGraphicFramePr>
        <p:xfrm>
          <a:off x="1422400" y="2108814"/>
          <a:ext cx="9265920" cy="3473492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2024539"/>
                <a:gridCol w="2024539"/>
                <a:gridCol w="2024539"/>
                <a:gridCol w="3192303"/>
              </a:tblGrid>
              <a:tr h="0">
                <a:tc>
                  <a:txBody>
                    <a:bodyPr/>
                    <a:lstStyle/>
                    <a:p>
                      <a:pPr algn="l" fontAlgn="ctr"/>
                      <a:endParaRPr lang="ko-KR" altLang="en-US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시 도</a:t>
                      </a:r>
                      <a:endParaRPr lang="ko-KR" altLang="en-US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시 군 구</a:t>
                      </a:r>
                      <a:endParaRPr lang="ko-KR" altLang="en-US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인 가구 비율</a:t>
                      </a:r>
                      <a:endParaRPr lang="ko-KR" altLang="en-US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  <a:endParaRPr lang="en-US" altLang="ko-KR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종로구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37.9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중구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38.6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용산구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36.3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성동구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32.3</a:t>
                      </a:r>
                      <a:endParaRPr lang="en-US" altLang="ko-KR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</a:t>
                      </a:r>
                      <a:endParaRPr lang="en-US" altLang="ko-KR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서울특별시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광진구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37.1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endParaRPr lang="en-US" altLang="ko-KR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225</a:t>
                      </a:r>
                      <a:endParaRPr lang="en-US" altLang="ko-KR" sz="14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거창군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31.8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226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경상남도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합천군</a:t>
                      </a:r>
                      <a:endParaRPr lang="ko-KR" altLang="en-US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38.5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227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28.3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228</a:t>
                      </a:r>
                      <a:endParaRPr lang="en-US" altLang="ko-KR" sz="14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제주도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4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서귀포시</a:t>
                      </a:r>
                      <a:endParaRPr lang="ko-KR" altLang="en-US" sz="14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4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29.5</a:t>
                      </a:r>
                      <a:endParaRPr lang="en-US" altLang="ko-KR" sz="14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616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2439840" y="2702065"/>
            <a:ext cx="731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지</a:t>
            </a:r>
            <a:r>
              <a:rPr lang="ko-KR" altLang="en-US" sz="54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도</a:t>
            </a:r>
            <a:endParaRPr lang="en-US" altLang="ko-KR" sz="54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6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아파트 평당 매매가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ADC72CCD-C722-4F06-9377-AD57CE0CA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14" y="1221505"/>
            <a:ext cx="10032174" cy="5497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713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피자 브랜드 점포 위치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86EDE74E-A9C4-4FD4-B307-CB284FE88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546" y="1415122"/>
            <a:ext cx="7646909" cy="451020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DAB5E240-F601-45B1-A4ED-796094313A11}"/>
              </a:ext>
            </a:extLst>
          </p:cNvPr>
          <p:cNvSpPr txBox="1"/>
          <p:nvPr/>
        </p:nvSpPr>
        <p:spPr>
          <a:xfrm>
            <a:off x="1518886" y="6110621"/>
            <a:ext cx="88429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빨간마커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– </a:t>
            </a:r>
            <a:r>
              <a:rPr lang="ko-KR" altLang="en-US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피자헛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+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도미노피자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+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미스터피자</a:t>
            </a:r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파란마커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- </a:t>
            </a:r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</a:t>
            </a:r>
          </a:p>
        </p:txBody>
      </p:sp>
    </p:spTree>
    <p:extLst>
      <p:ext uri="{BB962C8B-B14F-4D97-AF65-F5344CB8AC3E}">
        <p14:creationId xmlns:p14="http://schemas.microsoft.com/office/powerpoint/2010/main" val="2127099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803870" y="372642"/>
            <a:ext cx="10604281" cy="582611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5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365219" y="788956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208595" y="788956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785908" y="788956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456" y="1630857"/>
            <a:ext cx="871021" cy="8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44168" y="272169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김로렌스</a:t>
            </a:r>
            <a:endParaRPr lang="ko-KR" altLang="en-US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25724" y="3454100"/>
            <a:ext cx="257822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</a:t>
            </a:r>
            <a:r>
              <a:rPr lang="ko-KR" altLang="en-US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피자헛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25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스크래핑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미스터피자 </a:t>
            </a:r>
            <a:r>
              <a:rPr lang="ko-KR" altLang="en-US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스크래핑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전국구 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지도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en-US" altLang="ko-KR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json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file)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생성</a:t>
            </a:r>
            <a:endParaRPr lang="en-US" altLang="ko-KR" sz="125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en-US" altLang="ko-KR" sz="125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kmeans</a:t>
            </a:r>
            <a:r>
              <a:rPr lang="en-US" altLang="ko-KR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cluster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분석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6289" y="1630857"/>
            <a:ext cx="871021" cy="8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" name="TextBox 30"/>
          <p:cNvSpPr txBox="1"/>
          <p:nvPr/>
        </p:nvSpPr>
        <p:spPr>
          <a:xfrm>
            <a:off x="4019001" y="272169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김용제</a:t>
            </a:r>
            <a:endParaRPr lang="ko-KR" altLang="en-US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3535061" y="3454100"/>
            <a:ext cx="2693209" cy="1054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아파트 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평당 매매가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땅값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 </a:t>
            </a:r>
            <a:r>
              <a:rPr lang="ko-KR" altLang="en-US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스크래핑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en-US" altLang="ko-KR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대학교 데이터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수집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en-US" altLang="ko-KR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1</a:t>
            </a:r>
            <a:r>
              <a:rPr lang="ko-KR" altLang="en-US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인가구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인구 데이터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수집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en-US" altLang="ko-KR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SQL DB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생성</a:t>
            </a:r>
          </a:p>
        </p:txBody>
      </p:sp>
      <p:pic>
        <p:nvPicPr>
          <p:cNvPr id="3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2487" y="1630857"/>
            <a:ext cx="871021" cy="8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6425199" y="2721690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김종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완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947395" y="3454100"/>
            <a:ext cx="2578223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도미노피자 </a:t>
            </a:r>
            <a:r>
              <a:rPr lang="ko-KR" altLang="en-US" sz="125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스크래핑</a:t>
            </a:r>
            <a:endParaRPr lang="en-US" altLang="ko-KR" sz="12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피자 매장 수 파악</a:t>
            </a:r>
            <a:endParaRPr lang="en-US" altLang="ko-KR" sz="12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대학교 좌표 </a:t>
            </a:r>
            <a:r>
              <a:rPr lang="ko-KR" altLang="en-US" sz="12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수집</a:t>
            </a:r>
            <a:endParaRPr lang="en-US" altLang="ko-KR" sz="12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en-US" altLang="ko-KR" sz="12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kmeans</a:t>
            </a:r>
            <a:r>
              <a:rPr lang="en-US" altLang="ko-KR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cluster </a:t>
            </a:r>
            <a:r>
              <a:rPr lang="ko-KR" altLang="en-US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분석</a:t>
            </a:r>
            <a:endParaRPr lang="en-US" altLang="ko-KR" sz="12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위치 선정 </a:t>
            </a:r>
            <a:r>
              <a:rPr lang="ko-KR" altLang="en-US" sz="12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모듈 </a:t>
            </a:r>
            <a:r>
              <a:rPr lang="ko-KR" altLang="en-US" sz="12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생성</a:t>
            </a:r>
            <a:endParaRPr lang="en-US" altLang="ko-KR" sz="12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endParaRPr lang="ko-KR" altLang="en-US" sz="12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endParaRPr lang="ko-KR" altLang="en-US" sz="125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6396" y="1630857"/>
            <a:ext cx="871021" cy="878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" name="TextBox 40"/>
          <p:cNvSpPr txBox="1"/>
          <p:nvPr/>
        </p:nvSpPr>
        <p:spPr>
          <a:xfrm>
            <a:off x="8719108" y="2721689"/>
            <a:ext cx="1625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박화진</a:t>
            </a:r>
            <a:endParaRPr lang="ko-KR" altLang="en-US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200664" y="3454099"/>
            <a:ext cx="2578223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 </a:t>
            </a:r>
            <a:r>
              <a:rPr lang="ko-KR" altLang="en-US" sz="125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스크래핑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전국 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초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중</a:t>
            </a:r>
            <a:r>
              <a:rPr lang="en-US" altLang="ko-KR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</a:t>
            </a:r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고등학교 데이터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수집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인구 데이터 수집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상권 데이터 정제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지도</a:t>
            </a:r>
            <a:r>
              <a:rPr lang="en-US" altLang="ko-KR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시각화</a:t>
            </a:r>
            <a:endParaRPr lang="en-US" altLang="ko-KR" sz="125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ctr"/>
            <a:r>
              <a:rPr lang="ko-KR" altLang="en-US" sz="125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브랜드 선정 </a:t>
            </a:r>
            <a:r>
              <a:rPr lang="ko-KR" altLang="en-US" sz="125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머신러닝</a:t>
            </a:r>
            <a:endParaRPr lang="ko-KR" altLang="en-US" sz="125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2908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피자스쿨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39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06" t="18880" r="26894" b="14009"/>
          <a:stretch/>
        </p:blipFill>
        <p:spPr bwMode="auto">
          <a:xfrm>
            <a:off x="2106662" y="1229049"/>
            <a:ext cx="8059927" cy="54822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33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미스터 피자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3994" y="1611126"/>
            <a:ext cx="4241800" cy="471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000" y="2139413"/>
            <a:ext cx="5462641" cy="366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60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서울특별시 강남구 학교 </a:t>
            </a:r>
            <a:r>
              <a:rPr lang="en-US" altLang="ko-KR" dirty="0"/>
              <a:t>+ </a:t>
            </a:r>
            <a:r>
              <a:rPr lang="ko-KR" altLang="en-US" dirty="0"/>
              <a:t>피자스쿨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강남구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학교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6" t="9615" r="15772" b="4593"/>
          <a:stretch/>
        </p:blipFill>
        <p:spPr bwMode="auto">
          <a:xfrm>
            <a:off x="2459523" y="1295769"/>
            <a:ext cx="7128049" cy="5348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8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부산광역시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+ 1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 가구 비율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구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)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388" y="1242826"/>
            <a:ext cx="9086850" cy="545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7896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부산광역시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+ 1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 가구 비율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+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고등학교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546" y="1294492"/>
            <a:ext cx="8612909" cy="535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0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대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구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광역시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+ 1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인 가구 비율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(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구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)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5738" y="1255526"/>
            <a:ext cx="7588250" cy="542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71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서울특별시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고등학교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887" y="1160276"/>
            <a:ext cx="9671050" cy="561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804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서울특별시 피자스쿨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대학교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933" y="1332014"/>
            <a:ext cx="8734136" cy="5276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4412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부산광역시 피자스쿨 </a:t>
            </a:r>
            <a:r>
              <a:rPr lang="en-US" altLang="ko-KR" dirty="0"/>
              <a:t>+ 1</a:t>
            </a:r>
            <a:r>
              <a:rPr lang="ko-KR" altLang="en-US" dirty="0"/>
              <a:t>인 가구 비율</a:t>
            </a:r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서울특별시 도미노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,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피자헛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+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대학교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16" y="1287276"/>
            <a:ext cx="9118600" cy="536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7797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9840" y="2702065"/>
            <a:ext cx="73123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5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EDA</a:t>
            </a:r>
          </a:p>
        </p:txBody>
      </p:sp>
    </p:spTree>
    <p:extLst>
      <p:ext uri="{BB962C8B-B14F-4D97-AF65-F5344CB8AC3E}">
        <p14:creationId xmlns:p14="http://schemas.microsoft.com/office/powerpoint/2010/main" val="1452637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803870" y="372642"/>
            <a:ext cx="10604281" cy="5826112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5400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a고딕19" panose="02020600000000000000" pitchFamily="18" charset="-127"/>
                <a:ea typeface="a고딕19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365219" y="788956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10208595" y="788956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785908" y="788956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449849" y="1443841"/>
            <a:ext cx="7312311" cy="3894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주제 소개</a:t>
            </a:r>
            <a:endParaRPr lang="en-US" altLang="ko-KR" sz="28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분석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Tool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소개</a:t>
            </a:r>
            <a:endParaRPr lang="en-US" altLang="ko-KR" sz="28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데이터 소개</a:t>
            </a:r>
            <a:endParaRPr lang="en-US" altLang="ko-KR" sz="28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EDA</a:t>
            </a:r>
          </a:p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Machine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Learning</a:t>
            </a:r>
          </a:p>
          <a:p>
            <a:pPr marL="571500" indent="-571500" algn="ctr">
              <a:lnSpc>
                <a:spcPct val="150000"/>
              </a:lnSpc>
              <a:buFont typeface="+mj-lt"/>
              <a:buAutoNum type="romanUcPeriod"/>
            </a:pPr>
            <a:r>
              <a:rPr lang="en-US" altLang="ko-KR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마무리</a:t>
            </a:r>
            <a:endParaRPr lang="en-US" altLang="ko-KR" sz="28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377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브랜드별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상관 계수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501269"/>
            <a:ext cx="10058400" cy="4937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311654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지수 그래프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03" y="1254343"/>
            <a:ext cx="6069235" cy="543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83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평당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매매가와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피자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점포수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상관 관계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588" y="1200997"/>
            <a:ext cx="7067550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38686" y="6135632"/>
            <a:ext cx="39681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주황색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연두색 회귀선 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–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</a:t>
            </a:r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파란색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파란색 회귀선 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–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 외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7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평당 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매매가와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피자 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점포수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상관 관계</a:t>
            </a: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8" y="1231939"/>
            <a:ext cx="9403488" cy="5476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2442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각 피자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브랜드별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점포수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1" y="1241858"/>
            <a:ext cx="4735517" cy="268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8" y="1190549"/>
            <a:ext cx="4984689" cy="278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1" y="4135120"/>
            <a:ext cx="4735517" cy="265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54" y="4135119"/>
            <a:ext cx="4992083" cy="2655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2072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각 피자 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브랜드별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 </a:t>
            </a:r>
            <a:r>
              <a:rPr lang="ko-KR" altLang="en-US" sz="2800" dirty="0" err="1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점포수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AutoShape 4" descr="data:image/png;base64,iVBORw0KGgoAAAANSUhEUgAABKYAAAIjCAYAAAA5sxO3AAAABHNCSVQICAgIfAhkiAAAAAlwSFlzAAALEgAACxIB0t1+/AAAADh0RVh0U29mdHdhcmUAbWF0cGxvdGxpYiB2ZXJzaW9uMy4xLjAsIGh0dHA6Ly9tYXRwbG90bGliLm9yZy+17YcXAAAgAElEQVR4nOzdeVjU5f7/8deIrIIiYrgVoLmSlYHidhItS01bzK1UwFK0JM0yzHA3t9wO4ilzRfSoWZYejTRzqTQt0ex73BJDstwSwVAEQZjfH/6Y48iAoDCj8nxcF1dyb5/3jFPX1eu673sMRqPRKAAAAAAAAMDKytm6AAAAAAAAAJRNBFMAAAAAAACwCYIpAAAAAAAA2ATBFAAAAAAAAGyCYAoAgDIiKChILVq0KNE1V65cqQcffFCff/55ia5rTRcuXFB6erpZ28qVK7V582YbVVSy4uPj9dlnn+ny5cu2LqVEPP3003r66adtXQYAACgh5W1dAAAAsI6kpCRlZmaW6Jp///23fvvtN6WlpZXoutZUuXJlPf3009q4caOprV+/fmrevLnat29vw8pKxty5c7V06VIdP35cPj4++fr379+v5cuX39LaTZs2Vc+ePYs1Z8GCBfr777+LNNbBwUFDhgwxa/v111+L9TxryMrKUqNGjRQYGKh///vfti4HAIC7CsEUAAB3gePHj2vatGnFnjdp0iRVqVKl0DGjRo3S7t27i7xmcHCwgoODi12LJSdPntTmzZvVtGlT+fn5FWnO+fPntX79ejVu3Fj+/v75+gcNGlRo0NK+fXt98cUXt1yzdO19vXjx4i3NnTBhghwcHIo8fsSIEVqzZk2Rx69du1YPPfRQkccfOXJEM2fOLPL464WEhBQ7mJo0aZJ+//33Io2tUKFCvmDqZubMmaOsrKxizble37595eXlVaw5ubm5+u2331SrVq1bfi4AAGUVwRQAAHeBc+fOKSYmRtK13RlGo1GOjo5mY3Jzc5Wdna3y5cvLzs5OkjRy5MibBlNpaWlKTk7O97xTp07Jx8dHlSpVMusrySNh//3vf9WvXz9Nnz69yMHU8ePH1a9fP40YMcJiMPX444/LycnJ4tyoqChlZGTcVs2SFB0drbNnz97S3FGjRhUrmKpTp46aN29u1nbw4EHt379fQUFBqlmzpllfhQoVilVPr1691KtXr2LNSUpKkq+vb7Hm5Pn555+Vk5Nj1tazZ09t3bpVSUlJZvUbDIZir//ee+/lO5pZHEFBQcUOpvI+UyXx2QIAoKwhmAIA4C7QrFkz0zG8oKAg7d69O9+xvA0bNqhLly6aPXu2wsPDi7z2nDlz8rXNmDFD77zzjqZPn65u3brdXvFW9vLLL+vll1+22BcVFVViz/H29lZSUlKJrVeQsLAwhYWFmbVNnTpV+/fv19tvv63OnTuXeg03unr1qiSZAtDiqFy5cr42e3t7SVKVKlXk6up6W7WdP39eRqNR0rXdfZ9++qmSkpIshk2PPPKI/v77b7O/xxsD36LIm3/ixAkZjcZbCtQAACirCKYAAABQLHl3it24m+5WXbp0SdK13XjXB1MnT55Uamqq2djs7GxTkGXJ9cFSuXLlTG2WdtHlBUgF7bArqnnz5kmSzpw5o3Xr1un555+/rfUAAChLCKYAAIDNxcXF5TtOWJAzZ86U+PNzcnJM4cjdIO8OpbydS3kSEhL0448/mrUlJiaW+PPzLi93d3e/7bUuXbqk/fv3S5K++eYbs91ukZGRWrp0ab453t7et/3cknD58mWNGTNG8+fPV/369XXixAn17dtXixYtUo8ePWxdHgAAdwWCKQAAkE/eUai8f5a2bdu2adu2bSWy1htvvKGVK1cWa84333wjNze3Enm+NeR9M93BgwfNduds2bJFr732Wqk//88//5QkVatW7bbXioyMVHp6ugwGg4YPH66WLVuavj2wf//+CgoKMhs/fPjw237m7crKytKSJUs0adIk/fHHH2rXrp1WrFihhIQE9e3bVz179tTcuXM1evToe+KbHQEAKE0EUwAAIJ+83UNFvUQ6OTnZ7J6emjVrFnrc6kbTp08vcuAQHx+vpk2bFth/8eJFnT9/XgMGDJCLi0u+/oYNG+Zrq127tl566SXT71OnTi1SLbaQkJBg+pa+2bNnKyQkxPRtcD179lTr1q3Nxo8aNUrr1q0r0Rr++9//SpLq1at3W+tMmjRJc+bMkb+/v0aOHKnevXvr8ccf1/r16/XII4+odevW+V7PuHHjbuuZt+PcuXNatGiRoqOjderUKTVs2FCrV69W9+7dJUleXl46ePCgoqOjNWPGDD311FMKCAjQsGHD1K1bt2Jdeg8AQFlBMAUAAPLJCx5++eWXIo1/55139M4775jNf+ihh0qltqKaMGFCkXf01K1bV++//77p9xkzZpRWWbfl5MmT6ty5s65evapJkyZp4sSJatOmjTZu3Ki6deuqcuXK+S4XL4njdjc6cOCApFsPpq5evapBgwZp0aJFCggI0MaNG1WlShVVq1ZNL7zwglq0aKHo6Gi9+uqrJVn2LcvMzNSrr76qzz77TFlZWQoMDFR0dLReeOGFfBedu7i4aMSIEXrjjTe0cOFCzZ49W71799bQoUM1evRoDRkyxEavAgCAO1M5WxcAAADuLH/88Yfi4uIkSbGxsfkun7bkpZde0uzZs00/1atXL+0yy5z9+/crMDBQiYmJWrp0qd577z1t3bpVly5dUtOmTfX5558Xea2kpCQZDIZb/vnqq68kXdsZl9eWd/zuZk6ePKknnnhCixYt0rPPPqtt27apSpUqkqRWrVppz5498vPzU//+/fXiiy/q/PnzxX6vSpqTk5Oys7PVs2dP/fTTT9q9e7e6du1a6Lfvubi4aMiQIfrtt9+0bt06NWnSRDVq1LBi1QAA3B3YMQUAAExycnIUGhqqK1euqFevXlq1apV69+6t9evXy87OrsB5Tz31lEJDQ61X6C3IyclRamqqzp07pz/++EN169aVr6/vLa+Xmpqqd999t9jzQkND1aBBg2LNWbVqlQYMGCBJWrdunTp16iRJatGihX766Se9+OKLevHFF/Xqq6/qn//8p9k321ni7u6usWPH3vS5cXFx2rNnj1577TXdd999N13zZvbs2aNnnnlGycnJGjVqlCZMmJAv3PH29tbOnTs1cuRILV++XGlpaabgypZWr159S/PKlSunZ599Vs8++2wJVwQAwL2BYAoAAJiEh4dr69atevXVV7Vw4ULVqFFDs2bN0uuvv66PP/641J67bdu2fN8wV5CTJ08WaZyfn5+ka4FUZmamrly5Ytb/wQcfmB0/LK60tDRNmzat2PNat25d5GAqIyNDQ4cO1YIFC1SnTh2tXbs23xHJvCDn7bff1r/+9S89/PDDNz0u5u7uXqS7mpKTk7Vnzx69/vrrJXI0s379+mrUqJGGDx+uzp07FzjOwcFBM2fO1Lhx44p1Kf2BAwfUuHHjfO0328F3fTgWHR2t8PDwIj8TAADcHoIpAAAg6do9UfPmzVPHjh310UcfSbp219KFCxc0f/58OTk5KSoqqlSeHRcXZzo+eLvatm0rJycnlStXTuXKlZO9vb0cHR1VoUIFVapUSR4eHqpRo4YpuLoVZ86cKZFai+LAgQPq1q2bFi5cqEqVKlkc4+joqLlz5yo4OFjNmjWzWm3FVbFiRW3fvr3I4y2FUtdfsn+jatWqacqUKQX2z58/X8ePHy90TMuWLc1+//TTT7V3796bF1sM3bt3l7+/f4muCQDA3YpgCgAAKCIiQjNmzFDbtm21Zs0a0zfqGQwGLViwQBkZGZozZ44yMzP10UcfqVy5krmmskOHDjIajSWyVp6QkBCFhISU6Jq24uzsrC1btsjZ2blI4+/kUMoaPD09Cz1euXHjRh0/frxYRzC//PJLLV26tCTKM2nQoAHBFAAA/x/BFAAAd4GEhAQdPHhQ0rXjVbm5uVq7dq3ZmN27d0uSdu3apZycHF24cEFnzpzRyJEj9cADD1hcNycnR2FhYVq8eLHatm2r9evX5wtBypUrp2XLlkm6tuMkNTVVq1atKrFwqrQlJCQoPT1djz76qK1LuSU3/n2MHTtW2dnZmjx5so0qKjlnzpy5pYvyvb29C905VZJiYmIUExNz03EGg0GBgYGmfw8BAEDREEwBAHAXWLNmjUaOHGnW9sILL1gcu2LFCq1YsUJubm7y8vLSgAEDCgymEhMTtXbtWnXs2FFr1qwpcGeOnZ2dli9fLmdnZ3l7e981oZQk9e3bVz/++GOBO7PWr19/04u97yRLly5VZmZmiQVT8+bN02uvvVboGEv3NknX7ow6cuTIbdfg5+enoKCgIo1duXLlbT8PAADcOQimAAC4C/Tv37/Ay6Lt7Oxkb2+v8uXLy97eXs7OzqpUqVKh36KXp27duvrxxx/l7e1tOr5XkHLlymnRokW3VP+dzNL7mpmZaYNKSsfNdvz4+/srMjKy2Ov+85//vI2qzLVu3Vpz584t0tjt27fr0qVLJfZsAABgWwRTAADcBTw9PeXp6Vkqaz/44IOlsm5Bfv75Z61Zs6ZE13zsscfUtWvXEl3zRjNnzlRqamqJrjl8+HC5u7uX6JrF1bRpUzVt2rTY8xYuXFgK1dyaon6mjh8/LkkaNWrUTcda4zMFAAAIpgAAgJX98ssvmjRpUomuGRISUuohQnR0tH7//fcSXbN///42D6buBcX9TBVlrDU+UwAAgGAKAABYWWhoqEJDQ21dRrFZ67JtFN/d+pkCAAAEUwAAoIx48803iz0nPDzc6kcdi+LixYsaPnx4seY0atRIr7zySilVBAAAcGsIpgAAQJkQFRVV7DnPP//8HRlMXb58WTNnzizWnGeeeeaODaY+/vhjffzxx0Ue7+3tXYrVAAAAazIYC/ruZAAAAKAAXbt2laurq2JjY295jYsXL2r06NHFnufh4aExY8bc8nNLQ3x8vFxdXdWgQQNblwIAwF2FYAoAAAAAAAA2Uc7WBQAAAAAAAKBsuufvmPL09JSPj4+tywAAAAAAALhnJCUlKTk5+bbXueeDKR8fH8XHx9u6DAAAAAAAgHtGQEBAiazDUT4AAAAAAADYBMEUAAAAAAAAbIJgCgAAAAAAADZBMAUAAAAAAACbIJgCAAAAAACATZS5YCo1NVV9+/aVv7+/AgICNHDgQF25ckWS9M0336h169Zq1qyZHnvsMYWHh5v6btS3b18tXLjQmqUDAAAAAADcU8pcMDVw4EB17txZe/fuVXx8vDw8PBQVFSVJevXVV7V69Wr99NNP2rdvn+zs7CyGTwsXLlRubq769+9v7fIBAAAAAADuGeVtXYC1LV++XA4ODqbfW7VqpfXr10uSvLy8dPz4cdWoUUPp6ek6ceKEnnjiCbP5Bw4c0Ny5c7Vjxw6r1g0AAAAAAHCvKXPB1PWhlNFoVHR0tCIiIiRJK1euVKtWreTs7KyzZ89q6NChevbZZ03j09PTFRwcrKVLlyo5OVkdOnQgoAIAAAAASJKuXLmilJQUXbx4UTk5ObYuBygyOzs7ubm5ycPDQ46OjlZ9dpkLpq4XERGhwMBAPfHEEzIajerbt6/mzJmjHj16KDU1Vb169dKXX36pZ555RpL02muvKSwsTI888oiSkpJsWzwAAAAA4I5x5coVnThxQpUrV5aPj4/s7e1lMBhsXRZwU0ajUdnZ2UpLS9OJEyf0wAMPWDWcKnN3TOWZPXu2UlJSNGHCBEnS//3f/8nFxUU9evSQJFWuXFnjx4/X/PnzJUmLFy/WlStXNGjQIJvVDAAAAAC4M6WkpKhy5cry9PSUg4MDoRTuGgaDQQ4ODvL09FTlypWVkpJi1eeXyR1TK1as0JYtW7R27VpTm9FolIuLi9k4FxcX5ebmSpKWLVumEydOqEGDBpKk7OxsnT59Wg0aNNBXX30lX19f670AAAAAAMAd5eLFi/Lx8bF1GcBtqVixopKSklS9enWrPbPMBVObNm3Shx9+qE2bNql8+f+9/EaNGikhIUE//vijAgMDlZWVpWnTpqlLly6SpG3btpmtk5SUpD59+nDHFAAAAABAOTk5sre3t3UZwG2xt7e3+v1oZS6YCgkJkZubm9q0aWNqK1++vHbv3q3PPvtMb7/9tpKTk5WTk6Nu3bppwIABNqwWAAAAAHC34Pge7na2+AyXuWDqzJkzBfb5+flp48aNRVrHx8eH3VIAAAAAAAC3ocxefg4AAAAAAADbIpgCAAAAAABWFxQUpKCgIFuXUSwxMTEyGAy6evWqrUspstDQULVu3drWZRSozB3lAwAAAADA2s6Ghtq6hJvyiomx6vNmzpxp1efhzkQwBQAAAAAArM7f39/WJeAOUKaDqVtJrK2dIAMAAAAAANyruGMKAAAAAACUiLw7mC5cuKBhw4apRo0acnZ2lr+/v1asWGE2NigoSH369DH9HhoaKoPBUODP9u3bTfMKG5eUlGRaMzExUf3799f9998vJycnPfjggwoPD1dKSkq+2nfu3Kn27dvLzc1Njo6OqlOnjoYNG6Zz587lG3v58mW9++678vX1laOjo+rXr6+oqCiL78np06fVv39/Va9eXQ4ODqpRo4ZCQkKUkJBgNu7UqVMKCwtTzZo15eDgoFq1amnQoEE6e/asxXVXrFih5s2by9XVVa6urmrRooVWr15tceydrEzvmAIAAAAAACWvS5cuysjI0IQJE+Tm5qYvvvhCvXv31tmzZzVs2DCLcyIiIsyCqjyjRo3S6dOn9dhjj0m6djdVamqq2Rij0aiBAweqSpUqqlWrlqRrgZCfn5/q16+vESNGyMfHR8eOHdPUqVO1detW7d+/Xw4ODpKkXbt2KSgoSE8//bQWLFggNzc3JSQk6MMPP9Sff/6pTz/91Ox5nTp1UnZ2tiZOnCh3d3fFxcXpzTff1IULFzR27FjTuOTkZDVv3lz29vYaN26catSoocTERK1evVrDhg3Thg0bJElnz55VYGCgypcvr5EjR6p27dpKTEzUjBkztGnTJsXHx6tKlSqmdSdNmqRRo0YpNDRUERERkqT//Oc/6tmzp/744w+9/fbbxfr7siWCKQAAAAAAUKLs7e21fft22dnZSZJ69uypSpUqKTIyUsHBwWYhS55GjRqpUaNGZm0bNmzQTz/9pC1btqhixYqSLN9NNXfuXJ0+fVpffvmlype/FnVUr15dmzdvVsuWLVWu3P8OjLVo0ULNmzfXunXr1L17d0nSRx99pMaNG+s///mP2djw8HBduHAh3/NcXV21YcMG07M6d+4sBwcHffDBB4qIiJCzs7Mkady4cUpLS9Ovv/6q++67zzR/6NChZuuOHj1a2dnZ2rt3r9m47t276+GHH9bYsWM1d+5cSdIff/yhsWPHaty4cWYhWNeuXeXj46ORI0fqpZdeUo0aNfLVfSfiKB8AAAAAAChRs2bNMoVSed577z1lZGTo66+/LtIa58+f14ABAzRkyBC1bdu2wHFHjx7ViBEjNGXKFDVs2NCsr3Xr1mZBkyQFBgbK3d1dR44cMbUlJyerZs2a+caWL19enp6e+Z45efJkUyiVp1u3brp8+bIOHTpkalu9erUGDhxoFjblcXd3N/35888/V//+/fON8/LyUv/+/c2O6K1du1bly5e3uCtq+PDhKleunNauXZuv705FMAUAAAAAAErUjQGRJHl7e6tChQpKTEws0hqDBg2Su7u7pkyZUuCYnJwchYSEKDAwUEOHDi10vStXrigzM1OZmZmqWLGirly5Yupr1aqVNm7cqFmzZunSpUs3re2hhx7K1+bl5SVJpvnnz5/XuXPn9PDDDxe61vnz53X+/PkCv6Xwscce07lz50z3Yh09elT169eXq6trvrGurq6qW7euWeh2pyOYAgAAAAAAJerG3VJ5PD09lZGRcdP5K1as0Nq1a7Vs2TLTsThLpk2bpkOHDmnJkiUyGAz5+r/66iu1aNFCbm5ucnJykrOzs5ydnXXixAmzcREREerdu7eGDx+uKlWq6PHHH9fEiRPzjctz484qSabnG41GSf8LqCztlrpe3jg3NzeL/XlHGC9evGgaX9DYvPF5Y+8GBFMAAAAAAOCOcerUKYWHhysyMlIBAQEFjvvll180fvx4RUVFydvbO1//d999p86dO6tOnTpauXKldu3aZfqpVq2a2Vh7e3vFxMQoISFBs2bNkoeHh6ZNm6Z69erp888/v63XkxdUwTIuPwcAAAAAAFZx7tw5ubi4FDrmlVdeUZ06dTRq1KgCx2RlZalv377q2LGjQkNDLY5ZvHixGjdurOXLl+frc3R0tDinTp06Gjx4sAYPHqyUlBT16tVLAwYM0AsvvGBxR1Zh8nY1nT17ttBxeUfyCtrllJaWZraeq6troTui0tLSCt1RdadhxxQAAAAAAChRf/75Z762Y8eO6fLly6pTp06B8+bNm6dvv/1WsbGx+S4Xv96YMWN05swZzZ8/v9Aa6tevb7EvPT29kOqv8fDw0NChQ5WSkmLx9RRlftWqVbV///5Cx1WpUkWenp7au3evxf6ff/5Znp6e8vDwkCTVr19fv/76q8XXcOnSJSUkJBT4uu9EBFMAAAAAAKBEjR8/Pl/b1KlT5eLioqeeesrinMTERA0fPlyTJ0+2eHl6nh9++EEzZszQxx9/XOj9TbVr19a+ffuUnZ1t1r5s2TIlJyebte3du1fnz5/Pt8bBgwdlb29v9g16xdG1a1ctWLBAZ86cydd3fWDVtWtXLVq0KN/uqrNnz2rhwoXq3r27qe25555TTk6OZsyYkW/NGTNmKCcnR88///wt1WsLHOUDAAAAAAAl6ttvv1W7du3Up08feXp6as2aNYqNjVV0dLQqV65scU5ISIiqVKmihx56SN98802+/tq1a6tGjRoKCQlRkyZN5ObmZnGcn5+fqlevrv79+2vx4sXq3LmzwsLClJWVpY0bN2rTpk2m3Ud5BgwYoOPHj2vgwIFq3ry5jEajduzYoblz52rEiBG3fDRu/Pjx2rBhg1q2bKmIiAh5e3vr9OnTWr58uXbt2qVTp06pcuXKmjBhguLi4tSkSRO99dZbqlu3rhISEjRz5kw5OjqaBX3333+/xo0bp1GjRunw4cPq0qWLJGn9+vX65JNPNHXqVNWsWfOW6rUFgikAAAAAAEqZV0yMrUuwqu+//16RkZEaMWKELl68KD8/P61atUo9e/YscM6OHTskqcAdVWPHjlVoaKiOHTsmSWrfvr3FcUuWLFFoaKiaNWumuLg4jRkzRiEhIXJ2dtYTTzyhHTt2qEOHDmZzNm7cqOjoaK1fv15z585VuXLl1LBhQ82bN6/AO6yKwsvLS7t379bo0aM1duxYpaamqmrVqvrHP/6hrVu3mkI6Ly8v/fjjjxo7dqxmz56tv/76S/fdd5+6dOmi8ePHq2rVqmbrRkZGytfXV3PmzFFYWJgkqXHjxlq5cqV69ep1y/XagsF4j18PHxAQoPj4eIt9Z2/hw1XW/mMCAAAAALi5w4cPF3r8rKyIiYlRv379lJ2dXegdUbhzFfWzXFjeUhzcMQUAAAAAAACbIJgCAAAAAACATRBMAQAAAAAAwCYIpgAAAAAAQIkIDQ2V0WjkfikUGcEUAAAAAAAAbIJgCgAAAAAAADZBMAUAAAAAAACbIJgCAAAAAACATRBMAQAAAAAAwCYIpgAAAAAAAGATBFMAAAAAAACwCYIpAAAAAAAA2ATBFAAAAAAAAGyCYAoAAAAAAJS6mJgYGQwGXb161WY1jBs3TgaDwWbPR37lbV0AAAAAAAD3urSlS21dwk1VDAmxdQmlLjg4WK1bt7Z1GbgOwRQAAAAAACgTateurdq1a9u6DFyHo3wAAAAAAACwCYIpAAAAAABQYtLT0xURESFvb285OTmpQYMG+vDDDy2O/fXXX9WrVy/dd999cnBwUO3atRUREaGLFy+ajdu+fbsMBoMOHDigt956SzVq1FCFChXUokULbdu2TZK0b98+dejQQZUqVVKVKlXUp08fJScnm60zbtw41apVy6wtKChIffr00S+//KJnn31WHh4ecnV11ZNPPqkff/zRYt1ff/212rVrp4oVK8rZ2VlNmjTRhx9+KKPReKtvW5nFUT4AAAAAAFAirl69qqefflqHDh3SyJEj1ahRIx08eFCRkZGqVq2a2dhDhw6pZcuW8vb21pQpU1S9enUdOHBA06dP17Zt27Rjxw45OjqazenXr58qVaqk6OhoXbp0SR999JGefvppxcTEKDw8XEOGDNGQIUP066+/avTo0UpLS9N//vOfm9Z96NAhtW7dWsHBwYqNjdXff/+tWbNmqW3bttqzZ4/8/PxMY5cvX67g4GB16dJFCxYskLOzs7Zs2aKhQ4fq8OHDio6OLpk3s4wgmAIAAAAAACUiJiZGO3fu1Pfff2+6ZPyZZ55Rt27d1KRJE7Oxb775pmrWrKldu3bJxcVFktSpUyd16dJFjz32mKKjozV8+HCzOZ6envryyy9Vrty1A2Avvviiatasqd69e2v16tXq3r27aR13d3e98sorOn78uHx9fQut++eff9ayZcvUp08fU9uLL74oX19fTZ8+XTExMZKky5cv64033lBISIiWLFliGvvss8+qSZMm6tevn4KDg9W0adNbePfKJo7yAQAAAACAEvHFF1+oZcuW+b75rnbt2ho0aJDp97S0NG3ZskXDhg0zhVJ5GjZsqK5du2r16tX51h82bJgplJIkV1dXtWzZUg888IAplMrz1FNPSbp2XPBmGjdubBZKSZKTk5OeeeYZ7d2719S2ZcsWXbhwQZGRkfnWCAkJUa1atfTpp5/e9Hn4H4IpAAAAAABQIhITE9W4cWOLfQ0bNjT9OSEhQbm5ufL397c49rHHHtORI0fytVva+eTh4VFguySdP3/+pnU/9NBDFtu9vLx06dIl0+9Hjx5VxYoV9eCDD+YbazAY9Oijj1qsGwUjmAIAAAAAACUiIyNDnp6eNx2XF/a4ublZ7K9YsWK+C9Cla+FPUdquby/KheTX78K6cY3r51+6dKnAmqWC60bBCKYAAAAAAPAxmiIAACAASURBVABgEwRTAAAAAACgRDg7Oys5OdliX25urunPrq6uklTg7qK0tLRCdybZiqura6E7ou7Uuu9kBFMAAAAAAKBE+Pr66sCBAxb7EhISTH+uW7euypUrZ3ax+PV+/vln1a9fv1RqvB3169dXWlqajh07lq/PaDRq//79d2TddzKCKQAAAAAAUCJeeOEF7dy5U99//71Z+4ULF/Tvf//b9HvFihX15JNPKioqyuxycUk6fPiwPv/883zfsncnaNeundzd3TV58uR8d1ctXbpUf/755x1Z952svK0LAAAAAAAA94Z+/fpp6dKleu655zRy5Eg1atRIx44dU1RUlCpXrqw//vjDNHb27Nlq2bKl/P39FR4ervvvv1//93//p5kzZ6pBgwYaMmSIDV+JZS4uLoqOjlZwcLBOnjypXr16qUKFCtq6davmz5+vQYMGqVmzZrYu865CMAUAAAAAQCmrGBJi6xKsonz58tq0aZPGjRunOXPm6K+//lLt2rX1xhtvqEqVKgq57n1o1KiRfvzxR40dO1YTJkzQ33//rZo1a2rAgAEaPXq0nJycbPhKCtanTx9VrVpVU6dO1dChQ5WVlaX69etrzpw5Gjx4sK3Lu+sYjEX53sS7WEBAgOLj4y32nQ0NLfZ6XjExt1cQAAAAAOCec/jwYTVs2NDWZQC3raif5cLyluLgjikAAAAAAADYhFWO8qWnp+udd97Rrl27ZG9vL1dXV02fPl3+/v6SJC8vL91///1mcz744AO1a9dOknTkyBG9+eabpq+crF27tqKiolS9enVrlA8AAAAAAIBSYJVgKiwsTIGBgfrXv/4lg8Ggn3/+WV27dtXx48clSVlZWQVu/8rIyFDHjh0VExOjNm3aSJJiY2PVtWtX7dq1yxrlAwAAAAAAoBRY5SjfkiVLNGTIEBkMBknSo48+qkuXLunSpUtKT0+Xo6NjgXPj4uLUvHlzUyglScHBwcrMzNTBgwdLvXYAAAAAAACUDqsEUw4ODma/z58/X23atJGrq6tSU1NlMBgUHh6uVq1aqUWLFho3bpyysrIkSYmJiapXr16+NevVq6fExERrlA8AAAAAAIBSYPXLz9euXauFCxdq0aJFkiSDwaCOHTsqNDRUO3fu1LZt23T69GlFRkZKunY/lbOzc751nJ2dlZ6ebvEZ8+fPV0BAgAICAnTu3LnSezEAAAAAAAC4ZVYNpuLi4jRx4kR99dVXqlSpkiSpZs2aWrx4sQICAiRJTk5Omjhxoj755BNJUoUKFZSRkZFvrYyMDLm6ulp8TlhYmOLj4xUfH6+qVauW0qsBAAAAAADA7bBaMLV582aNHDlScXFx8vT0LHSsk5OT6Shf7dq1dfTo0Xxjjh49Kl9f31KpFQAAAAAAAKXPKsHUt99+q7feektxcXHy8vIy61u9erXWrl0ro9Eo6do39I0YMULdu3eXJHXq1Ek//PCDvv/+e9Oc2NhY2dvby8/PzxrlAwAAAAAAoBSUt8ZDevbsKScnJz333HNm7W+++aZatWqlyZMna8SIEXJyclJmZqY6deqkyZMnS7p2l1RcXJyGDRumlJQUGY1G+fr66osvvrBG6QAAAAAAACglVgmmzpw5U2j/ggULCu338/PT119/XZIlAQAAAAAAwMas/q18AAAAAAAAgEQwBQAAAAAAABshmAIAAAAAAIBNWOWOKQAAAAAAyrLspCRbl3BT9j4+Vn1eUFCQJGn79u1Wfa4lMTEx6tevn7Kzs1W+PFGJNfFuAwAAAAAAq5s5c6atS7CalJQUzZkzR6GhofKxcgB4p+MoHwAAAAAAsDp/f3/5+/vbugyrSElJ0fjx45V0F+ycszaCKQAAAAAAANgEwRQAAAAAACgRMTExMhgMunDhgoYNG6YaNWrI2dlZ/v7+WrFihdnYoKAg9enTx/R7aGioDAZDgT95d1EFBQUVOu76XUmJiYnq37+/7r//fjk5OenBBx9UeHi4UlJSLNZ/+fJlvfvuu/L19ZWjo6Pq16+vqKiofONurP16ffr0Md2fJUkGg0F169aVJLVt2zbf6ynruGMKAAAAAACUqC5duigjI0MTJkyQm5ubvvjiC/Xu3Vtnz57VsGHDLM6JiIiwGPaMGjVKp0+f1mOPPSbp2t1UqampZmOMRqMGDhyoKlWqqFatWpKk06dPy8/PT/Xr19eIESPk4+OjY8eOaerUqdq6dav2798vBwcHs3U6deqk7OxsTZw4Ue7u7oqLi9Obb76pCxcuaOzYsbf0XmzevFmnTp1SSEiIZsyYoUceeUSSTP8s6wimyqjU1FQNGTJEhw4dksFgkL+/v+bMmSNHR0etWrVKs2bN0tWrVyVJTz75pKZMmSI7OztJ0qZNmzR27FhdvXpV5cqV0xtvvKG+ffva8uUAAAAAAO4g9vb22r59u+n/I3v27KlKlSopMjJSwcHBqlKlSr45jRo1UqNGjczaNmzYoJ9++klbtmxRxYoVJcnivVRz587V6dOn9eWXX5q+Va969eravHmzWrZsqXLl/ndgrEWLFmrevLnWrVun7t27m63j6uqqDRs2mNbo3LmzHBwc9MEHHygiIkLOzs7Ffi+efPJJHTt2zFT79bupwFG+MmvgwIHq3Lmz9u7dq/j4eHl4eJi2J2ZnZ2vLli3at2+f9u7dq6SkJG3YsEGSdOLECQ0ZMkSfffaZ4uPjtXnzZs2bN0+7d++25csBAAAAANxBZs2aZQql8rz33nvKyMjQ119/XaQ1zp8/rwEDBmjIkCFq27ZtgeOOHj2qESNGaMqUKWrYsKFZX+vWrc1CKUkKDAyUu7u7jhw5km+tyZMnm0KpPN26ddPly5d16NChItWN4mHHVBm1fPlysy2LrVq10vr16yXJbPdTWlqakpOTTV9nuWrVKg0aNMi0NbJSpUqKiIhQbGysmjdvbr0XAAAAAAC4Y90YEEmSt7e3KlSooMTExCKtMWjQILm7u2vKlCkFjsnJyVFISIgCAwM1dOjQQte7cuWKjEajJKlixYq6cuVKvjEPPfRQvjYvLy9J0qVLl4pUN4qHHVNl1PWhlNFoVHR0tHr06GFq27Ztm5o1a6b7779fzz77rOnsa1JSkunStjx16tTR77//bp3CAQAAAAB3vBt3S+Xx9PRURkbGTeevWLFCa9eu1bJlywo9Pjdt2jQdOnRIS5YskcFgyNf/1VdfqUWLFnJzc5OTk5OcnZ3l7OysEydOWFzvxt1Vkkzr5oVaKFkEU1BERIQCAwP1xBNPmNratm2rn376SSdOnNDWrVu1cuVKSde+ocDJyclsvpOTk9LT061aMwAAAADg3nTq1CmFh4crMjJSAQEBBY775ZdfNH78eEVFRcnb2ztf/3fffafOnTurTp06WrlypXbt2mX6qVatWmm+BBQDR/nKuNmzZyslJUWLFi2y2O/u7q7IyEiNHz9eL730klxcXPKl2xkZGapQoYI1ygUAAAAA3MXOnTsnFxeXQse88sorqlOnjkaNGlXgmKysLPXt21cdO3ZUaGioxTGLFy9W48aNtXz58nx9jo6Oxar7RgaDocAdVOysKh6CqTJsxYoV2rJli9auXVvoOHt7e9nb20u6dib4t99+M+s/duyYxXQaAAAAAFA2/fnnn6a7ivMcO3ZMly9fVp06dQqcN2/ePH377bfat29fvkvIrzdmzBidOXNG33zzTaE11K9f32Lf7Z768fT0VHJyssW+gwcPyt3d3awt74hgbm7ubT33XsRRvjJq06ZN+vDDD/XJJ5+Y/cuelJSkt956S3///bckKTMzUxMmTNALL7wgSerRo4fmzZunkydPSpIuXLigadOmqU+fPtZ/EQAAAACAO9L48ePztU2dOlUuLi566qmnLM5JTEzU8OHDNXnyZIuXp+f54YcfNGPGDH388ce67777ChxXu3Zt7du3T9nZ2Wbty5YtKzBUKqqHH35YO3fuVGpqqln7ypUr9csvv+QbX6lSJUnSmTNnbuu59yJ2TJVRISEhcnNzU5s2bUxt5cuX13fffaeaNWuavorTYDDopZdeUkhIiCTJ19dX06dPV9euXZWTkyNJCg8PV8uWLa3/IgAAAADgLmF/w+6he923336rdu3aqU+fPvL09NSaNWsUGxur6OhoVa5c2eKckJAQValSRQ899JDFnVC1a9dWjRo1FBISoiZNmsjNzc3iOD8/P1WvXl39+/fX4sWL1blzZ4WFhSkrK0sbN27Upk2b5OHhcVuvb/DgwZo1a5aCgoIUERGhSpUqadOmTVq8eLEefvjhfOOrVKmiRx55RFOnTjXd0xwQEFBoAFdWEEyVUYWltG+//bbefvvtAvu7dOmiLl26lEZZAAAAAIB7wPfff6/IyEiNGDFCFy9elJ+fn1atWqWePXsWOGfHjh2SVOCOqrFjxyo0NFTHjh2TJLVv397iuCVLlig0NFTNmjVTXFycxowZo5CQEDk7O+uJJ57Qjh071KFDh9t6fR4eHtq6dasiIiIUFhYmOzs7NWvWTNu3b1dUVJT+/PPPfHMWL16sgQMHqnfv3nJxcdGcOXMIpiQZjPf4rVwBAQGKj4+32He2gAvSCuMVE3N7BQEAAAAA7jmHDx8mZJAUExOjfv36KTs7u9A7onDnKupnubC8pTi4YwoAAAAAAAA2QTAFAAAAAAAAmyCYAgAAAAAAgE0QTAEAAAAAgBIRGhoqo9HI/VIoMj4p4BJ4AAAAAABgE+yYAgAAAAAAgE0QTAEAAAAAAMAmCKYAAAAAAABgEwRTAAAAAAAAsAmCKQAAAAAAANgEwRQAAAAAAABsgmAKAAAAAAAANkEwBQAAAAAAAJsob+sCAAAAAAC41yUlZdu6hJvy8bG3dQklLikpSb6+vlqyZIlCQ0NtXQ4sIJgCAAAAAAD3pGrVqmnz5s3y8/OzdSkoAMEUAAAAAAC4Jzk5OenJJ5+0dRkoBHdMAQAAAAAAwCYIpgAAAAAAQImIiYmRwWDQuXPn1K9fP1WtWlUVK1bUk08+qf3790uStmzZon/84x+qUKGCqlWrpsGDBysjI8O0RmhoqFq3bq1Tp06pR48eqly5sgwGgzZt2iRJCgoKUp8+fbR371499dRTcnNzU+XKldW9e3cdPXrUrJ6kpCQZDAZ98803pjaDwVDgj4+Pj9m8gn6CgoLMnrN27Vq1a9dO7u7ucnNzk7+/v2JjY2U0GkvhXb63cJQPAAAAAACUqE6dOsnX11cLFy7UX3/9pRkzZqht27aaM2eOhg4dqlGjRmnkyJHas2eP3n//fdnZ2WnOnDmm+VeuXFH79u3VokULxcbG6o8//tDjjz9u6j98+LCCgoL00ksvKSwsTH/99Zdmz56t5s2ba8+ePapTp06BtW3evDlfW3JysoKDg/XCCy9I+t/dVDc6evSoBg8ebBonSf/85z/19ttvm2pxdHTU119/rdDQUP3+++8aPXr0Lb2HZQXBFAAAAAAAKFFNmjTR/PnzTb+3b99ederUUWhoqHbu3KnmzZtLuhZg5ebmatq0afrggw/k5OQkSYqPj9fIkSM1efJki+vv27dPixcvVr9+/UxtL7/8sho0aKD33ntPn3zySYG1Wbpzqlu3bqpTp47peZbupsrJydGoUaPUtm1bDRkyxNTer18/tWvXTg8//LCpLS+4mjFjhkaOHKny5YlfCsJRPgAAAAAAUKKGDx9u9ruPj4/q1aun1q1bm0KpPE899ZSuXLmipKQkU5uDg4MiIiIKXP+RRx4xC6Ukyd3dXa+99pq+/PJLXb16tci1Ll++XOvWrdOyZcvk7Oxc4LgpU6bo8OHDWrJkiQwGg6m9UqVKZqFUng4dOigtLU2nT58uci1lEcEUAAAAAAAoUb6+vvnaPDw8CmyXpPPnz5vafHx85O7uXuD6DRs2tNjeqFEjpaen6+zZs0Wq8+TJk3rjjTcUGRmpgICAAsft379fEyZMUFRUlLy9vQscl5OTo8zMTGVmZppCritXrhSplrKKvWQAAAAAAKBEXb+jqLC269uvvyi8atWqha5vZ2dnsT1v3vWXqRfmlVde0YMPPqhRo0YVOObKlSvq27evOnXqpNDQ0Hz9GRkZmjp1qpYtW6YTJ04oJyenSM/GNQRTAAAAAACgzPnwww/13Xffad++fYXeATV69GidPXtWW7Zssdg/ZMgQrV69WmPGjJG/v7/pnqx9+/Zp8ODBpVL7vYRgCgAAAAAA3BP++usvSZKLi0uh444dO6aIiAhNmTKlwGOBkrRz507NnDlTa9as0X333ZevPzs7W7GxsZo6daqGDRtm1peZmXkLr6Ds4Y4pAAAAAABwV/nzzz8ttv/3v/+Vq6urxRApT25urkJCQtS0aVMNHTq0wHHp6ekKCQlR37599fzzz1scc/bsWWVlZalBgwYW5+PmCKYAAAAAAMBd5fvvv893tO7ChQuaN2+eunTpUujRvOnTp+vAgQOKiYkp8N4r6do3C2ZlZSkqKqrAMdWrV5eTk5N2795t1n716lVFR0cX8dWUbRzlAwAAAAAAd5VatWqpc+fOeu2119S6dWulpaVpxowZMhqNmjx5coHzDh06pDFjxqhv375KSEhQQkJCvjGtW7fWjh07NG/ePEVGRmrPnj0W13ryySdlZ2enAQMGaMqUKcrNzVVgYKBOnDihBQsW6PLlyyX2eu9lBFMAAAAAAJQyHx97W5dwT/nHP/6h4OBgjR8/XvPmzZOjo6Pat2+vdevWycfHp8B5P/30k7KysrRo0SItWrTI4pjjx49rx44dkqRJkyZp0qRJFsflfYvg9OnTVblyZS1fvlzTp0/XAw88oODgYLVs2VJPPPHE7b3QMsBgvP77GO9BAQEBio+Pt9h31sLXPN6MV0zM7RV0B+J9AAAAAIDbc/jw4UIv0UbJCQoKUq1atbR8+XJbl3JPKupnubC8pTi4YwoAAAAAAAA2QTAFAAAAAAAAmyCYAgAAAAAAgE1w+TkAAAAAALhrbN++3dYloASxYwoAAAAAAAA2QTAFAAAAAAAAmyCYAgAAAAAAgE0QTAEAAAAAUAKMRqOtSwBuiy0+wwRTAAAAAADcJjs7O2VnZ9u6DOC2ZGdny87OzqrPJJgCAAAAAOA2ubm5KS0tzdZlALclLS1Nbm5uVn0mwRQAAAAAALfJw8NDqampSk5OVlZWFsf6cNcwGo3KyspScnKyUlNT5eHhYdXnl7fq0wAAAAAAuAc5OjrqgQceUEpKipKSkpSTk2PrkoAis7Ozk5ubmx544AE5Ojpa9dkEUwAAAAAAlABHR0dVr15d1atXt3UpwF3DKkf50tPT9frrr6tJkyZq1qyZ2rVrp71795r6Fy9erKZNmyogIEBNmzbVjBkzlJuba+o/cuSIOnTooICAAAUEBKhHjx46ffq0NUoHAAAAAABAKbHKjqmwsDAFBgbqX//6lwwGg37++Wd17dpVx48f17p167Rw4UJt2rRJHh4eunz5snr27ClXV1cNGjRIGRkZ6tixo2JiYtSmTRtJUmxsrLp27apdu3ZZo3wAAAAAAACUAqvsmFqyZImGDBkig8EgSXr00Ud16dIlXbp0SQsXLtTYsWNNl2u5uLjo/fff16JFiyRJcXFxat68uSmUkqTg4GBlZmbq4MGD1igfAAAAAAAApcAqwZSDg4PZ7/Pnz1ebNm3k6uqqxMRE1atXz6y/Xr16SkxMlCSL/TeOAQAAAAAAwN3H6pefr127VgsXLtQ333wj6dr9U87OzmZjnJ2dlZ6eXmD/jWNuNH/+fM2fP1+SdO7cuZIsHwAAAAAAACXEKjum8sTFxWnixIn66quvVKlSJUlShQoVlJGRYTYuIyNDrq6uBfbfOOZGYWFhio+PV3x8vKpWrVrCrwIAAAAAAAAlwWrB1ObNmzVy5EjFxcXJ09PT1F67dm0dPXrUbOzRo0fl6+tbYP+NYwAAAAAAAHD3sUow9e233+qtt95SXFycvLy8zPpeeeUVTZw4UampqZKuHd0bNWqU+vXrJ0nq1KmTfvjhB33//femObGxsbK3t5efn581ygcAAAAAAEApsModUz179pSTk5Oee+45s/Y333xTffr00blz59S+fXtJktFoVPfu3TVo0CBJ1+6SiouL07Bhw5SSkiKj0ShfX1998cUX1igdAAAAAAAApcQqwdSZM2cK7Q8LC1NYWFiB/X5+fvr6669LuiwAAAAAAADYkFUvPwcAAAAAAADyEEwBAAAAAADAJgimAAAAAAAAYBMEUwAAAAAAALAJgikAAAAAAADYBMEUAAAAAAAAbIJgCgAAAAAAADZBMAUAAAAAAACbIJgCAAAAAACATRBMAQAAAAAAwCYIpgAAAAAAAGATBFMAAAAAAACwCYIpAAAAAAAA2ATBFAAAAAAAAGyCYAoAAAAAAAA2QTAFAAAAAAAAmyCYAgAAAAAAgE0QTAEAAAAAAMAmCKYAAAAAAABgEwRTAAAAAAAAsAmCKQAAAAAAANgEwRQAAAAAAABsgmAKAAAAAAAANkEwBQAAAAAAAJsgmAIAAAAAAIBNEEwBAAAAAADAJgimAAAAAAAAYBMEUwAAAAAAALAJgikAAAAAAADYBMEUAAAAAAAAbIJgCgAAAAAAADZBMAUAAAAAAACbIJgCAAAAAACATRBMAQAAAAAAwCYIpgAAAAAAAGATBFMAAAAAAACwCYIpAAAAAAAA2ATBFAAAAAAAAGyCYAoAAAAAAAA2QTAFAAAAAAAAmyCYAgAAAAAAgE0QTAEAAAAAAMAmCKYAAAAAAABgEwRTAAAAAAAAsAmCKQAAAAAAANgEwRQAAAAAAABsgmAKAAAAAAAANkEwBQAAAAAAAJsgmAIAAAAAAIBNEEwBAAAAAADAJgimAAAAAAAAYBMEUwAAAAAAALAJgikAAAAAAADYRJGDqdDQUIvtTz/9dEnVAgAAAAAAgDKkyMHUoUOHLLafOnWqxIoBAAAAAABA2VH+ZgM6duwog8GghIQEderUyazvzJkzqlevXqkVBwAAAAAAgHvXTYOpd999V0ajUYMGDdKIESPM+ipVqqRHHnmk1IoDAAAAAADAveumwVSbNm0kSW+88YbpzwAAAAAAAMDtKvIdU4MHDy7NOgAAAAAAAFDGFDmYSkhI0OOPPy43Nze5uLjIxcVFzs7OcnFxKc36AAAAAAAAcI8qcjD1+uuva9CgQUpJSdHly5d1+fJlZWRk6PLly6VZHwAAAAAAAO5RN71jKs/58+f18ssvl2YtAAAAAAAAKEOKvGOqXLkiDwUAAAAAAABuqshp06uvvqqxY8cqNzf3lh+Wm5urxYsXq2bNmlq1apVZn5eXlwICAsx+tm7dauo/cuSIOnToYOrr0aOHTp8+fcu1AAAAAAAAwLaKfJQvIiJC6enpmjp1quzs7CRJRqNRBoOhSPdM/fLLL3r11VfVsmVL+fv75+vPyspSfHy8xbkZGRnq2LGjYmJi1KZNG0lSbGysunbtql27dhX1JQAAAAAAAOAOUuQdUxcvXlRubq6uXLlyS5ef16xZU5988onmzJkjDw8Ps7709HQ5OjoWODcuLk7Nmzc3hVKSFBwcrMzMTB08eLCoLwEAAAAAAAB3EKtdHOXp6ak6depY7EtNTZXBYFB4eLhatWqlFi1aaNy4ccrKypIkJSYmql69evnm1atXT4mJiaVaNwAAAAAAAEpHkY/ytW3bVgaDwWLf9XdB3QqDwaCOHTsqNDRUc+fOVWbm/2PvvsOjqvI/jn/SSCEUWSlSlo5RsggkJFKWorJEmgLSTCBgNGBBepCilAALS1zaIyoloCIiiAWRDusii8AGUFkxhiIoC6FIQkkjJPP7I7/MMpCEZJKZO5m8X8/D8zDn3jvzvSfnlvnOOeema+TIkZo8ebLmzZunlJQUeXt737Wdt7e3UlJS7ipfunSpli5dKkm6dOlSsWIDAAAAAACAbRQ6MTVnzhyL12lpaXrzzTfVvn37YgdRq1YtxcbGml97eXkpOjpagYGBmjdvnsqXL68bN27ctV1aWpp8fX3vKo+MjFRkZKQkKTAwsNjxAQAAAAAAoOQVOjEVHBx8V1lAQIBCQkI0fvz4Eg1KyklO5Q7la9CggT755JO71klISFD9+vVL/LMBAAAAAABge8WaY6pChQpKT08vdhDr1q3T559/LpPJJCnnCX0TJkxQ3759JUldu3bVvn379M0335i3ef/99+Xh4aGmTZsW+/MBAAAAAABgf4XuMZWXY8eOlUgQrVq10uzZszVhwgR5eXkpPT1dXbt21ezZsyXlzCW1efNmjR49WleuXJHJZFL9+vX12WeflcjnAwAAAAAAwP4KnZh66KGHLCY/v3nzplJSUvTBBx8U+UNXrVpl8bp+/fpatmxZgds0bdpU27dvL/JnAQAAAAAAwDEVOjG1detWi9dubm6qVatWvk/qAwAAAAAAAApS6MRU3bp1bRkHAAAAAAAAyphCT36ekpKiF198UTVr1pSPj49q1aqlF198USkpKbaMDwAAAAAAAE6q0ImpiRMnqkKFCoqPj1dqaqp+/PFH+fr6KioqypbxAQAAAAAAwEkVeijfvn37FBcXZ35duXJlzZ07V61atbJJYAAAAAAAAHBuhe4x5ep696qurq5yc3Mr0YAAAAAAAABQNhQ6MeXr66sjR45YlB0+fFi+vr4lHhQAAAAAAACcX6GH8s2ZM0dPP/20WrVqpWrVqikxMVGHDx/WJ598Ysv4AAAAAAAA4KQKnZj64x//qMOHD+vf//63Ll68qGrVqsnf31+XLl2yZXwAAAAAAABwUoUeyjds2DBduHBBISEhGjx4sEJCQpSamqqJEyfaMj4AAAAAAAA4qUInps6dO6eHH37YoqxJkya6fPlyiQcFAAAAAAAA51foxJSLi0uRygEAAAAAAICCFDox9cADD2jr1q0WZV9++aWqVq1a4kEBAAAARRXh0AAAIABJREFUAADA+RV68vOFCxeqV69eev3111W1alVduHBBGRkZ+uyzz2wZHwAAAAAAAJxUoRNT9erV0+HDh3X8+HElJiaqevXqaty4sVxdC93pCgAAAAAAADArdGJKyplPqkmTJmrSpImt4gEAAAAAAEAZQXcnAAAAAAAAGILEFAAAAAAAAAxBYgoAAAAAAACGIDEFAAAAAAAAQ5CYAgAAAAAAgCFITAEAAAAAAMAQJKYAAAAAAABgCBJTAAAAAAAAMASJKQAAAAAAABiCxFQRXL15U6+++qrq1at317KEhASFhIQoLCzsrmWLFi1SQECAAgIC9Je//EVHjx61Q7QAAAAAAACOjcRUIW3/7Tc9tWWLmjVrplu3blksi46OVlhYmNq1a3fXdqtXr9Y//vEPffPNNzp06JBiYmLUv39/Xb9+3V6hAwAAAAAAOCQSU4XUuFIlbXzyST3//PN3Levevbu+/fbbPBNTn332mSZNmiQfHx9JUrNmzdS+fXtt27bN5jEDAAAAAAA4MnejAygt6lesmO+yFi1aFLhtRkaGxWs3NzcdP368ROICAAAAAAAoregxZWP9+vXT5MmTdfHiRUnS7t279emnnxocFQAAAAAAgPHoMWVj/fv3V2Zmpvr06aPMzEwFBwcrNDRUVapUMTo0AAAAAAAAQ5GYsoOwsDCLp/V1795dffr0MTAiAAAAAAAA4zGUz8YyMzN19OhR8+tt27bpzJkzCg4ONjAqAAAAAAAA49FjysYSExMVFRWlxMREubi4qFq1avrkk0/k6kpOEAAAAAAAlG0kpqxw9uzZPMs7duyojh07WpTVqVNHW7ZssUNUAAAAAAAApQvddgAAAAAAAGAIElMAAAAAAAAwBIkpAAAAAAAAGILEFAAAAAAAAAxBYgoAAAAAAACG4Kl8RXTtvfeKvE3F8HAbRAIAAAAAAFC60WMKAAAAAAAAhiAxBQAAAAAAAEOQmAIAAAAAAIAhSEwBAAAAAADAECSmAAAAAAAAYAgSUwAAAAAAADAEiSkAAAAAAAAYgsQUAAAAAAAADEFiCgAAAAAAAIYgMYUiuXrzpiYfOKB69epZlMfFxal9+/YKDAxUq1atFBMTI5PJZF6+Z88etWvXTkFBQQoKCtLHH39s58gBAAAAAICjcTc6AJQe23/7TbMPH9YLDz2krdevm8tv3LihAQMG6IsvvlDTpk2VkZGhgQMHqnbt2howYIAuXLigUaNGaePGjapdu7auXbum1q1bq127dqpVq5aBewQAAAAAAIxEjykUWuNKlbTxyScV2qSJRfnmzZvVrVs3NW3aVJLk6empqVOn6v3335ckVa9eXfv371ft2rUlSRUrVtRDDz2kX3/91b47AAAAAAAAHAo9plBo9StWzLP89OnTaty4sUVZw4YNdebMGfPrcuXKmf+fkJCghIQEBQQE2CZQAAAAAABQKtBjCsWWmpoqLy8vizIvLy+lpKTcte6VK1cUFham999/3yJZBQAAAAAAyh4SUyg2Hx8fpaWlWZSlpaWpfPnyFmWpqanq1auXZs+erebNm9szRAAAAAAA4IBITKHY6tatq5MnT1qUnThxQnXr1jW/vnXrlvr376/IyEg98cQT9g4RAAAAAAA4IBJTKLauXbtq48aN+umnnyRJGRkZmj59usLCwiRJJpNJzz//vDp06KDQ0FAjQwUAAAAAAA6Eyc9RbBUqVNCHH36oF154Qenp6TKZTOrbt68GDhwoSdq2bZs+/PBDPfLII1q7dq15u6efflpTpkwxKmwAAAAAAGAwElOwytmzZy1et27dWnv37s1z3ZCQEGVmZtojLAAAAAAAUIowlA8AAAAAAACGIDEFAAAAAAAAQ5CYAgAAAAAAgCHsmpjKzs5WbGysatWqZTEJtiTFxsaqVatWCgwMVKtWrRQTE6Ps7Gzz8vj4eIWEhCgwMFCBgYHq16+fzp8/b8/wAQAAAAAAUILsNvn5999/r4iICLVp00YBAQEWy7744gstX75c27ZtU5UqVZSamqr+/fvL19dXw4cPV1pamp588kmtWrVKHTp0kCS9//776t27t7799lt77QJuc+2994q8TcXwcBtEAgAAAAAASiu79ZiqVauWPv74Yy1atEhVqlSxWLZ8+XJNnTrVXO7j46OZM2dqxYoVkqTNmzfr0UcfNSelJGnw4MFKT0/Xjz/+aK9dKLaTJ0/qqaeeUkBAgFq2bKmZM2cqKytLkvTrr7/qqaeeUqtWrdSyZUtNnjxZJpPJ4IgBAAAAAABsx26Jqfvvv18NGzbMc9mpU6fUpEkTi7ImTZro1KlT+S6/cx1Hl5WVpT59+mj06NE6dOiQDh48qDNnzmjhwoWSpNDQUI0dO1b//ve/FRcXp9OnT2v9+vUGRw0AAAAAAGA7DjH5eUpKiry9vS3KvL29lZKSku/yO9e53dKlS81zUV26dMk2QRfRsWPHVKtWLXXs2FGS5O7urujoaMXGxkqSdu3apfbt20uSXF1d1bp1a508edKocAEAAAAAAGzOIRJT5cuXV1pamkVZWlqafH19811+5zq3i4yMVFxcnOLi4lS1alXbBG2FjIwMi9dubm46fvy4JKlcuXLm8vT0dK1cuVK9evWya3wAAAAAAAD25BCJqQYNGighIcGiLCEhQfXr1893+Z3rOLqHH35Yly5d0kcffSRJunbtmsaNGycPDw+L9Uwmk4YMGaKXXnpJfn5+RoQKAAAAAABgFw6RmHruuecUHR2tpKQkSTlD96ZMmaKhQ4dKkrp27ap9+/bpm2++MW/z/vvvy8PDQ02bNjUk5qJyc3PTli1btGPHDgUFBal379569tlnValSJYv1Ro0apYcfflgREREGRQoAAAAAAGAf7kYHIEm9evXSpUuX1LlzZ0k5vYb69u2r4cOHS8qZS2rz5s0aPXq0rly5IpPJpPr16+uzzz4zMuwiq1mzpnlOKUmKi4uTv7+/+fXs2bOVnp6uN954w4jw7ObIkSMaO3asUlJSlJWVpSZNmuitt97Sfffdp7Vr12r+/PkymUy6deuWevTooWnTpsnFxcXosAEAAAAAQAkzJDG1atWqu8oiIyMVGRmZ7zZNmzbV9u3bbRiV7R07dkwNGjSQl5eX0tLSNHnyZA0ePFiSFBsbq4MHD2rDhg0GR2l7kZGRWrZsmZo3by5Jmj9/vmbPnq0pU6Zo8uTJOnz4sCpVqqTs7Gw988wz2rx5s7p162Zw1AAAAAAAoKQ5RI+psmLXrl0KDQ2Vq6uruVdYaGiobty4ocjISPn5+Sk4ONi8fp06dUpdr7DCqFOnjn7++Wc1b95cmZmZOnHihPz8/OTl5SUvLy+dO3dOlSpVUnJysi5cuKCaNWsaHTIAAAAAALABElN2NGLECI0YMeKucl9fX926dcuAiIyxfPlytWnTRmPGjNGNGzfUtWtXc73ExsYqODhY1apV02+//aaFCxeqRYsWBkcMAAAAAABswSEmP0fZMnz4cEVGRurs2bNKTEyUu7u73n77baWmpuq5557Tpk2bdOLECZ08eVIrV67UkSNHjA4ZAAAAAADYAD2mYFdXr17VkSNHtG7dOkk5E9vPmzdPXbp0Uc2aNdW6dWu1b99eklS7dm2NHj1aq1atotcUAAAAAABOiB5TsCuTySRvb2+LMh8fH2VnZ8tkMsnHxyfPZQAAAAAAwPmQmIJdVa5cWRUqVNDnn38uKSdRNWvWLPXo0UNt2rTR1q1bdfz4cUnSjRs3tGDBAnXv3t3IkAEAAAAAgI0wlM8OMk+fLvI2HvXqlXgcjmLt2rUaNWqUoqOjZTKZ1LFjR82YMUOenp5auXKlIiIilJqaKpPJpOHDh6tLly5GhwwAAAAAAGyAxBTsrk6dOtqwYUOey9q2bas9e/bYOSIAAAAAAGAEhvIBAAAAAADAECSmAAAAAAAAYAgSUwAAAAAAADAEiSkAAAAAAAAYgsnPYTc8nRAAAAAAANyOHlMAAAAAAAAwBIkpAAAAAAAAGILEFAAAAAAAAAxBYgoAAAAAAACGIDEFAAAAAAAAQ5CYAgAAAAAAgCFITAEAAAAAAMAQJKYAAAAAAABgCBJTAAAAAAAAMASJKQAAAAAAABiCxBQAAAAAAAAMQWIKAAAAAAAAhiAxBQAAAAAAAEOQmAIAAAAAAIAhSEwBAAAAAADAECSmAAAAAAAAYAgSUwAAAAAAADAEiSkAAAAAAAAYgsQUAAAAAAAADEFiCgAAAAAAAIYgMQUAAAAAAABDkJgCAAAAAACAIUhMAQAAAAAAwBAkpgAAAAAAAGAIElMoNebOnasHH3xQLVu2VHBwsNatW2dedu7cOYWGhurPf/6zgRECAAAAAICicDc6AKAwVq1apYMHD+ro0aMqV66ckpOTdeXKFUnSihUrtGjRIkVEROjMmTMGRwoAAAAAAAqLxBRKhbffflvr1q1TuXLlJEmVK1dW5cqVJUnBwcE6cOCAEhMTLXpRAQAAAAAAx8ZQPge3fv16/fGPf1RgYKD538KFCyVJhw4d0hNPPKGAgAAFBATo3XffNTha28jMzNT58+e1b98+dejQQUFBQRo1apSuXr0qSfL395eXl5fBUQIAAAAAgKKix5SDS05O1pgxYzRq1CiL8qSkJIWFhWn9+vXy9/dXamqq+vbtq6pVq6p3794GRWsbly9f1uXLl7V//35t27ZNHh4eiomJ0aBBg7Rx40ajwwMAAAAAAFaix5SDS05OzrN87969euyxx+Tv7y9J8vHx0euvv67Y2Fh7hmc37u7u+vvf/y4vLy+5ublpwoQJio+P1/Xr140ODQAAAAAAWIkeUw4uKSlJCQkJ2rJli5KTk/XQQw9p7ty5kqSMjAyLdd3c3HT8+HEjwrSpGjVqyMfHRy4uLhbl7u7uys7ONigqAAAAAABQXPSYcnB+fn4KDg7W559/rgMHDigkJET9+/dXu3bt9PXXX2v37t2SpIsXL2rGjBkGR2sbLi4u6tWrl+bMmWMuW7t2rWrUqKFKlSoZGBkAAAAAACgOElMObvDgwRo/fry8vb0lSQMGDNDly5fl6uqqr776Sm+//baCgoI0dOhQhYeHq0qVKgZHbBvz5s3T2bNn1bJlSwUGBmrjxo1as2aN0WEBAAAAAIBiYChfKVSuXDllZGTowQcf1Pr1683ln3zyiZo1a2ZgZLbj6+urJUuWFLhOvXr1tHfv3mJ9zvr16zV27FhVq1bNXDZo0CCNHDlS8+bN07vvvqvKlSubl0VFRalfv37F+kwAAAAAAMoqElMOzGQyacaMGXr++edVq1YtSTmJk3LlyqlatWr6/vvv5e/vLzc3N125ckWzZ8/W4sWLDY66dMvvKYi5y2JiYvT0008bEBkAAAAAAM6HxJQDc3FxUbNmzdS3b19dvXpVWVlZatq0qTZs2CBJWrdunQYPHix3d3e5uLjolVdeUdu2bQ2OunRLTk6Wh4dHvssAAAAAAEDJITHl4Hr16qVevXrluWzWrFmaNWuWnSNybvk9BbF69epKSkrSF198ocWLF+vGjRsKDg7WrFmzVKFCBaPDBgAAAACgVGLyc+A2+T0FUZICAwPVtm1bbd26Vfv371ft2rX1yiuvGBwxAAAAAAClFz2m4NBOn84s8jb16uU9FK8wBg8ebPF6wIABmjlzpq5evaoxY8ZYLIuKilKdOnWs/iwAAAAAAMo6ekwB95D7FMT8mEwmO0YDAAAAAIDzIDEF/D+TyaTp06frv//9r7ks9ymIFStW1BtvvKErV66Yl7355ptq06aNXFxcjAgXAAAAAIBSj6F8DsreQ9hQ8FMQPTw8VLduXXXu3Fk3b97UzZs31a5dO7377rtGhw0AAAAAQKlFYgq4TUFPQYyIiFBERISdIwIAAAAAwHkxlA8AAAAAAACGIDEFAAAAAAAAQ5CYAgAAAAAAgCFITAEAAAAAAMAQTH4OSLowZEiRt6m+alWJxwEAAAAAQFlCjykAAAAAAAAYgsQUAAAAAAAADOEwQ/m2bNmiQYMGqV69euYyHx8f7dmzR5IUGxurt99+WyaTSS4uLurfv7/GjBkjV1dyawAAAAAAAKWRwySmkpKS1K9fPy1ZsuSuZV988YWWL1+ubdu2qUqVKkpNTVX//v3l6+ur4cOHGxAtAAAAAAAAisthuhslJSWpYsWKeS5bvny5pk6dqipVqkjK6Uk1c+ZMrVixwp4hAgAAAAAAoAQ5VGLqp59+Uvfu3fXoo4+qc+fO2r59uyTp1KlTatKkicX6TZo00alTp4wIFQAAAAAAACXAYYbyNWrUSBkZGRo9erSqVKmiEydOqFu3blq3bp1SUlLk7e1tsb63t7dSUlLyfK+lS5dq6dKlkqRLly7ZPHYAAAAAAAAUncP0mBowYICio6PNw/UaNWqkiIgIbdiwQeXLl1daWprF+mlpafL19c3zvSIjIxUXF6e4uDhVrVrV5rEDzmrHjh3q1KmTsrKyJEknT55Uly5dFBgYqMDAQE2YMEGZmZkGR2l71AMAAAAA2IbDJKby4uXlpZs3b6pBgwZKSEiwWJaQkKD69esbFBng/M6fP6/Ro0frww8/lJubm7Kzs/X0009r8uTJiouL08GDB5WWlqY333zT6FBtinoAAAAAANtxiMSUyWTS66+/rpMnT5rLTp06pSVLlqh379567rnnFB0draSkJElSSkqKpkyZoqFDhxoVMuDUsrKyFBoaqpiYGNWsWVOSFBcXpwYNGqh9+/aSJFdXV82YMUMffPCBkaHaFPUg7dq1S+3atVPz5s0VEBCgiIgIpaamSpLWrl2r4OBgBQUFqWXLlpo6dapMJpPBEQMAAAAoTRxijikXFxcFBQXp+eef1/nz5+Xu7i4vLy/NnDlTQUFBknLmiurcubOknERW3759NXz4cCPDBpzWtGnTFBwcrJCQEHXs2FHLly/X6dOn1bhxY4v1KleurOvXrxsUpe1RD1JycrI2bNig6tWrS5LGjx+vZcuWaciQIZo8ebIOHz6sSpUqKTs7W88884w2b96sbt26GRw1AAAAgNLCIRJTktSjRw/16NEj3+WRkZGKjIy0Y0RA2bRz507985//1O7duy3KU1NT5eXlddf62dnZ9grNrqiHHH369DH/Pz09XWfOnFHHjh3l5eUlLy8vnTt3TpUqVVJycrIuXLhg7lkGAAAAAIXhEEP5ADiGxMREjRw5Uh9++KHc3S3z1j4+Pnc9hEDK6fHobKgHS/Hx8Xr00UdVo0YN1alTR926dZOnp6diY2MVHBysRo0a6YEHHtCgQYPUokULo8O1iYKGNN64cUPPPfecmjRpooCAAD3xxBP6/vvvDY4YAAAAKB1ITAEw27hxo65evarOnTvLz89Pfn5+OnjwoLp06aJffvnFYh44SUpKSlLFihUNitZ2qAdLfn5+2r9/v86dO6fr169rzpw5Sk1N1XPPPadNmzbpxIkTOnnypFauXKkjR44YHa5N5A5p/O6773To0CFVqVJFy5YtkyS98sorevjhh5WQkKBDhw5p6dKlqlevnrEBAwAAAKWEwwzlA2C8vIbM5s6t1KBBA/n7+2vv3r1q166dsrOzNWXKFIWGhhoUre1QD3nz8fFRdHS0OnXqpIceekitW7c2TwJfu3ZtjR49WqtWrXLKXlP5DWlMTk7WgQMHtHLlSvPyBg0aGBEiAAAAUCrRYwpAobi6uurTTz/V9OnTFRgYqFatWsnb21vjxo0zOjS7Kuv14OHhIQ8PD5lMJvn4+Fgs8/Hxcdq5tqS8hzQeOXJEf/rTnzR16lS1bt1abdq00YIFC3g6IQAAAFBI9JgCUKCvv/7a/H8/Pz/t2LHDuGAMVBbr4dq1a4qKitK0adNUo0YNZWVlacqUKerVq5fatGmjqKgoHT9+XI0bN9aNGze0YMECTZgwweiwbSZ3SGNqaqpGjRqlOXPmqG7dutq6dat69uyp6dOn6/r164qIiFB2drbGjBljdMgAAACAw6PHFAAgT76+vgoODlbPnj3VokULBQUFqWLFipo0aZKqVaumlStXKiIiQoGBgerQoYMGDhyoLl26GB22zeUOaXz//fclSX/+858VFhYmFxcXVaxYUfPnz9dHH31kcJQAAABA6UCPKQBAnlxdXTV06FANHTo0z+Vt27bVnj177ByVY8gd0tiwYcO7hu15eHg45ZDGXbt2aerUqbpx44bc3NzUvHlzLV68WD4+Pjp69KjGjBmjq1evKisrS0OGDNGIESOMDhkAAAClAD2mAAAowLVr1zR8+HAlJiZKksWQxpYtW+rChQvmoZ63bt3SrFmz1LNnTwMjto38nkyYkZGhwYMHa8GCBTp48KD27dunDRs26MCBA0aHDAAAgFKAxBQAAAUoaEiju7u71q9fr5iYGAUGBio4OFgVKlTQpEmTjA67xPXp00fVq1eX9L8nEzZq1Eienp46cOCAmjZtKkny9PRUYGCgTp06ZWS4NrNr1y61a9dOzZs3V0BAgCIiIpSammpenpCQoJCQEIWFhRkYJRwV7QcAgLsxlA+A2YUhQ4q8TfVVq0o8DiNZUweS89UD/udeQxobNGigTZs22TkqY8THx2vIkCGKj49XRESEunXrJkkqV66ceZ3Lly9r8+bNeu2114wK06Zye47lJunGjx+vZcuWaeTIkYqOjtaXX36pnj17Kj4+3uBI4YhoPwAA3I0eUwAAoFByn0x47tw5Xb9+XXPmzLFYnp6ern79+mn+/Pm6//77DYrStvLrOSZJ3bt317fffqt27doZGSIcGO0HAIC7kZgCAABFcueTCaWcubdCQ0MVHh7u9E9njI+P16OPPqoaNWqoTp065p5jLVq0kJubm8HR2V5SUpIGDRqkgIAABQYGatiwYcrIyJAkHTp0SE888YQCAgIUEBCgd9991+BoHU9Zbz8AANyJoXwAii0pKUmvvvqqjh07JhcXFwUEBGjRokXy9PTUzp07NW3aNN28eVO3bt1SmzZt9Oabb8rT09PosFEAhnXiXnKfTJjrpZdeUmBgoMLDww2Myj5ye46lpqZq1KhRmjNnjtMOXczLsGHD1KdPH33wwQeSpIkTJ2rhwoV64YUXFBYWpvXr18vf31+pqanq27evqlatqt69exscdckqznWvrLcfAADuRI8pAMU2bNgwde/eXYcOHVJcXJyqVKmihQsXSpIiIiK0bt06HTx4UIcPH5abm5uWL19ucMQAiqKgJxNK0htvvCEPDw9NnDjRyDDtLq+eY2XB6tWr1b9/f/Prtm3b6uTJk9q7d68ee+wx+fv7S8qpn9dff12xsbFGhWozJXHdK6vtBwCAO9FjCkCxrV692mLy47Zt2+rLL7+UJFWvXl2//PKLatasqZSUFP366696/PHHjQoVgBVufzJhZmamXF1d1blzZ02aNEnx8fGKjo5WixYtFBgYaN4mODhYb731loFR28edPcfKgtvP9yaTSYsXL1ZUVJRSU1PNQ/pyubm56fjx4/YO0eZK6rpnq/aTX4+uw4cPa8SIERbrZmVl6dixY3f97QAAsBcSUwCKLb8vKZL00UcfqW3btvL29taFCxc0cuRI9ezZ06hQgSJhSGOOgp5M6OfnJ5PJZEBU9nft2jVFRUVp2rRpqlGjxl09x8qiqKgoBQcH6/HHH1dSUpJGjx6t3bt367HHHtPFixc1Y8YMo0O0CWuue/ZsP/kNt4yKilJcXJzFumvXrtX27dtLPAYAAAqLoXwAStTtX1JMJpMGDRqkRYsW6ZdfftF///tfHT58WF999ZXRYQJAkd3ec6xFixYKCgpSxYoVNWnSJKNDM8T8+fN15coVc/Lpvvvu01dffaW3335bQUFBGjp0qMLDw1WlShWDI7Wtwl737Nl+8htumZd58+Zp7NixJR4DAACFRY8pACUm90vKihUrJEk//PCDfHx81K9fP0k5X1qmT5+uv/71r+anEAFAaVFQz7HbdezYUR07drRPUAZZs2aNdu3apc8//9yi/MEHH9T69evNrz/55BM1a9bM3uHZTVGve/ZqPwX16Lrd9u3bVaNGDTVt2rRYnwcAQHHQYwpAicj9knL7o8FNJpN8fHws1vPx8VF2dnaBjxu/3fLlyxUWFmbz+AEAhbNt2zYtWbJEH3/8sdzdLX/j/P7775WVlSVJunLlimbPnq3BgwcbEabNFfW6Z5Tbe3Tdae7cuRo/frwBUQEA8D8kpgAUW35fUh5++GEdP35cBw4ckCTdvHlTc+fOVY8ePQp8olGuo0eP6q233tI777xj1/0BAOQvPDxcFy5cUIcOHRQYGKjAwEA9+uijkqR169apZcuWCggI0F/+8he98soratu2rcERlzxrrntGuHO45e3i4uJ09epVp+/d56gK+oFu7dq1CgoKUsuWLdWyZUtFRUWZE74A4IwYygeg2MLDw1WhQgV16NDBXObu7q79+/frk08+0dixY3X58mVlZWXpmWee0QsvvKAhQ4bk+0QjSUpJSVF4eLhWrVolX19fu+4PgP+xZgJ4yTkngUeOxMTEfJfNmjVLs2bNsmM0xrDmumdv+Q23zEVvKWMVNEF9Zmamdu3apQoVKshkMql///7atGmTnnrqKYOjBgDbIDEFoNgK+pLStGlTbd269a7ye81/8eKLL2rYsGF65JFHVK9ePZ04ceKuISMAgNIhKSlJr776qo4dOyYXFxcFBARo0aJF8vT01K+//qoRI0bo3LlzysrK0pNPPqmZM2fKxcXF6LDzZc11z55ye3Rt27Ytz2vniRMndOTIEa1du9aA6CDlTFCf3w90gwYNMpdfu3ZNly9fVr169ewdIgDYDd/yABjuzvkvYmNjdfPmTQ0bNszgyAAghzU9x+g19j8F9Q4JDQ3VrFmz1L59e2VnZ2vQoEFav369eQJxZ3Dtvfes2q5ieHiBST1JOnfunMaPH69ff/1V33zzjaSCe3TqQLTJAAAgAElEQVRJOU/ie/XVV+Xm5lbMPYO17vUD3T/+8Q9NmDBB8fHxmjFjhh555BEjwgQAuyAxBcBQdz7R6Mcff9TChQvNN9cAgNKvoN4hu3btMi9zdXVV69atdfLkSUPidEQFJfVWrFihRYsWKSIiQmfOnDFvU1CPLkkWE7bDeHlNUN+pUycdPHhQycnJGjx4sKpXr66BAwcaGCUA2A6TnwMwTF5PNProo4+UlJSkoKAg+fn5yc/PT//973/l7++vjz/+2MBoAQDWyqt3SG6PqNuXpaena+XKlerVq5fdY3RUq1evVv/+/c2v27Zta07cBQcH68CBA+rZs6dR4aGYCpqgXpIqV66syZMnmxOTzqSgCeBPnjypLl26mB+wMGHCBGVmZhocMQBboccUAEPkN//FzJkzNXPmTIt169Wrp//85z/MMQWg1EpOTtYbb7yhjRs36vTp0+bynTt3atq0aUpPT5ebm5tee+01h07KlMSQxrx6h0g5CashQ4bopZdekp+fXzGidC4FDfny9/c3KiyUgHtNUJ/Lw8NDHh4edorKfvLrDThu3Dg9/fTTeuutt8xDfEeNGqU333xTr732msFRA7AFvuUBKBZr5s2oGB5+z/kvAMBZbNq0SRMnTtTIkSP16aefmstPnDih0aNHa/PmzapTp45+//13de3aVbVr11arVq0MjNh27hy+fbtRo0bp4YcfVkREhAGRFZ41yTnvTp1K5LPzS+qh9MnvB7rTp09r0aJFmjp1qipVqqT09HTNmDHDoRPW1spviG9cXJwaNGig9u3bS8oZ4jtjxgy1bduWxBTgpEhMATDEvea/uN3tvQsAoLTx8/PT3r17ValSJU2bNs1cvmXLFg0ePFh16tSRJP3hD3/Q6NGj9d577zllYqqg3iGzZ89Wenq63njjDYvy/HqarV27VvPnz5fJZNKtW7fUo0cPTZs2zaGf5FdcBSX1UPrk9wPdnj17VKtWLXX6/2Smi4uLBg4cqPDwcKNCtZn8egOePn1ajRs3tli3cuXKun79ur1DBGAnJKaAEpDXjfOnn36q2bNnW6yXlpamW7du6eeffzYgSgCAERo1apTvstz5VHK5ubnp+PHjtg7J7vLrHSLlPIn14MGD2rBhg0V5fj3Nrl69qsmTJ+vw4cOqVKmSsrOz9cwzz2jz5s3q1q2bXfbH3go75EuSTp8u+jw89epZP0yMe6AcRa2Hgn6gGzt2rMaOHWvLcB3O7b0BV61aJS8vr7vWyc7ONiAyAPZAYgoopvxunHv37q3evXtbrDtnzhzdvHnT3iECABxQ165d1aVLF3Xv3l3NmzfXqVOn9Pe//10VK1Y0OrQSl1/vkJ07dyoyMlJ+fn4KDg42L6tTp47mzZuXZ08zLy8veXl56dy5c6pUqZKSk5N14cIF1axZ0567ZDcFJfWMxj1QDuqheO7sDejj46O0tLS71nPmHpFAWedYVzegFMpviMadMjIytGzZMh04cMB+wQEAHFbDhg21Zs0aTZ48WZcvX1adOnUUERGhXbt2GR1aiSuod8itW7eK9F6enp6KjY1VcHCwqlWrpt9++00LFy5UixYtihumQ3LkORm5B8pBPVgvr96AdevW1Zo1ayzWS0pKcsqkPYAcJKaAYipoiMbt3nvvPYWEhOj++++3cUQAgNIiKChIX331lfl1TEyMmjVrZmBEji81NVXPPfecNm3apPbt2+vs2bPq06ePgoODnTI5VZg5GevVq6e9e/faIRpL3APloB7+J7954V5++WV9/fXX8vb2NpcNHDhQn3322V29AVu1aqWEhATt3btX7dq1U3Z2tqZMmaLQ0FB77goAOyIxBdhBdna25s+fr02bNhkdikPItGIyc4969cz/z++m53ZTpkyRJM2cOdOKCAHAPg4fPqyWLVtKynnQw7vvvqvt27cbHJVj27Fjh1q3bm1+Ylft2rU1evRorVq1Si1atOAa4WC4B8pRUvXgyO07vyGNUk7cH374oZo3b24uq1GjRr69AT/99FONGDFCSUlJMplM6tSpk8aNG2e3fQFgXySmADv49NNP1bRpUzVs2NDoUEq9gm56cu3YsUP/+te/tHPnTjtHBwCFZzKZ9NZbbykuLk7u7u7y8PDQ/PnzVb9+faNDc2gmk0k+Pj4WZT4+PsrOzuYa4YC4B8pREvXg6O27oCGNycnJd61fUG9APz8/7dixo6RDBOCgSEwBdvC3v/1NixcvLvb75Pcr2eLFixUbGytXV1dJ0oABAzR+/Phif54jutc8DufPn9eoUaO0fft2ubm52T0+/kYACnL27Fnz/11cXMyT/aLw2rRpo6ioKB0/flyNGzfWjRs3tGDBAk2YMEENGzZ06GtEWVRS90Cl3e31cO2994q8fcXwcIe/BypoSGNSUpKWLVumH3/8UWlpaerSpYumTJmicuXK2TFC++BeECg6V6MDAJzd7t275eXlZfG0IWts2rRJf/7zn9WsWTOLiWIzMzNVuXJl7d+/X4cOHdL+/fv12Wef6fvvvy9u6A6pUaNGqlSpUp7LsrKyFBYWppiYGNWqVUu1a9e2a2z8jYC7JScn69VXX1W924bjStLRo0fVuXNnBQUFKSAggC+uTuzae+8V+V9BqlWrppUrVyoiIkKBgYHq0KGDBg4cqC5dujj0NaIsKugeqCydG0rqXrA0t+8OHTro8ccf1+7du7V3714lJSVp1qxZVr+fo7Yfa+8FHXV/AHshMQXY2Ny5c0tkTHzur2TPP/+8RbmHh4cGDRokT09PSdLvv/+umzdvqnr16sX+zNJm+vTpatWqlZ588klDPp+/EWApvxv0jIwMDR48WAsWLNDBgwe1b98+bdiwgSdVIV+39zSTpLZt22rPnj2Ki4vToUOH9MILL9zzPYy+Rlgj8/TpIv9zJPndA5W1c0NJ3QsWxNHb91//+lf17t1brq6u8vDw0NSpU7Vx40ar3suR248194KOvD+AvZCYAkrQnTfOkrRt2zb17Nmz2O9d0K9kUs7jdgMCAuTn56eoqCjVqFGj2J9ZmuzcuVP/+Mc/DJ3Ilr/R/+T3y58kJSQkKCQkRGFhYfYPDHaV3w26p6enDhw4oKZNm5pfBwYG6tSpU0aEiTLAEa4Rzq4o90DOfG6w5b1gfkpj+y5XrpwyMjKs2taR248194LF2R/ut+AsSEwBTuLZZ5/VoUOH9NNPP2nBggWGPDbaSB988IHOnj0rf39/+fn5yc/PTxcuXDBf7B1BWfkb5ffLnyRFR0crLCxM7dq1Myg62FNBN+i3zyty+fJlbd68WZ07d7ZXaE4rvy8pcXFxat++vQIDA9WqVSvFxMTIZDIZE6QBSsM1oizh3FCyHL19X7p0SbNmzVJqaqqknGGHrz3zjP5Sv75Vw3ytbT+OcH7M617Q2v3hfgvOhMnPASfzwAMPaOTIkVqzZk2Zuhi9l8ecJLVr11Z8fLwB0RTM2f9GBU3O2r17d02aNEnffPONQ/5tYH/p6enq16+f5s+fr/vvv9/ocEqUtRMcWyu/J3bduHFDAwYM0BdffKGmTZsqIyNDAwcOVO3atTVgwACrP680KU3XCORw5nNDSXP09l2xYkV5enoqODhYLi4uysjIUJcGDTTp6adt9pl3th9HOz8W9V4wr+OB+y04E3pMAU7Iw8NDHh4eRoeBAjjz36igX/5atGhRqCcFnTx5Uk899ZQCAgLUsmVLzZw5U1lZWSUdql054z4VV1ZWlkJDQxUeHq4uXboYHU6pl99wkM2bN6tbt24Ww0GmTp2q999/34gwgXvi3GBb9rge3T6k0dPTU+PGjdPRo0f1ww8/6Oeff9bMAQPkZaMn8uXVfhzx/FjYe8H8joeSuN8CHAWJKcABHDlyRI899piCg4MVGBioZ599VklJSYXadt++fZo5c6bS09Ml5TyO929/+5uetuGvUI4ir3kcirLcXsry38gaWVlZ6tOnj0aPHq1Dhw7p4MGDOnPmjBYuXFjgdsU5jmzNGfepJLz00ksKDAxUeDF6CZUVhWkL+X1JOX36tBo3bmxR1rBhQ505c8amMRdHSUz6XVquEbgb54Z7s7Z9W3s9Kk3yaj9Gnx+Lcy/I8YCygKF8gJVKcohGZGSkli1bpubNm0uS5s+fr9mzZ2vevHn3fM8//elP2rJli4KDg+Xu7i43Nze98sor6tSpU5Hjg23wNyqaY8eOqVatWurYsaMkyd3dXdHR0XriiSc0ZsyYfLcrznFka864T8X1xhtvyMPDQxMnTjQ6lFKhOG0hNTVVVapUsSjz8vJSSkqKTWJF2XBhyJAib1N91ap7rlPazg3W1IO3gdd/a69HpUVR24+9zo/W3guWtuMBsBaJKcAB1KlTRz///LOaN2+uzMxMnThxQn5+fvmuf/uvYBUqVFB0dLSio6PtESoKyZ5/ozNnzqhPnz53lX/33Xf67bff9MADD9jkc23pzif1uLm56fjx4wVuU9TjyN6ccZ+sFR8fr+joaLVo0UKBgYHm8uDgYL311lsW61rTvp3xmChOW/Dx8VFaWppFWVpamsqXL2+LUAGrFeXcAOtZcz0qDaxpP7Y8Pxb3XpDjAWUJiSnAASxfvlxt2rTRmDFjdOPGDXXt2lUjRowwOiwYaO7cuYqNjVX58uXl4eGhsWPHql+/fnmuW7duXcXFxVmUHThwQBMnTiyVX8AffvhhXbp0SR999JEGDhyoa9euady4cfech8GRjyN771NR2o+93H6D7ufnV+gnHlnTvp3tmJCK177r1q2rb7/91qLsxIkTqlu3ri1CBYrE2nOD5JjnOkdn7fXIURWn/UiOd34s7v4ApRVzTAEOYPjw4YqMjNTZs2eVmJgod3d3vf3220aHBYOsWrVKBw8e1NGjR3X48GFt27bN4peywpgzZ47GjRtnowhty83NTVu2bNGOHTsUFBSk3r1769lnn813gs9cjnwc2XOfSqL9ODpr2ndpPiak4rXvrl27auPGjfrpp58k5fSWmD59usLCwmwZMmBTZeFcZwvWXo8KcmHIkCL/cxScHwHHQI8pwGBXr17VkSNHtG7dOkmSt7e35s2bpy5duujFF180ODoY4e2339a6detU7v+fVlO5cmVVrly50Nv//PPPOnnypJ588klbhVho+U2+2rFjR/P8FnmpWbOmYmNjza/j4uLk7++f7/ql4Tiy1z4Vt/04OmvatyMdE9YobvuuUKGCPvzwQ73wwgtKT0+XyWRS3759NXDgQFuHDtiMs5/rbKmo1yNn5iznR2vvt+Cc1q9fr7Fjx6patWrmskGDBmnkyJEGRlUwElOAwUwmk7y9vS3KfHx8lJ2dbVBEjun06cwib1OvXunrlp6Zmanz589r3759Gjx4sNLS0tSmTRtNnz690L9m/u1vf9OYMWPk4uJi42ht59ixY2rQoIG8vLyUlpamyZMna/DgwfmuXxqOI3vsU0m0H0dnTfsu7ceENW3hzi8prVu31t69e20Sn6MoK9cJlMy5bseOHZo9e7Z27twpNzc3G0dcfHk9efJePOrVy7O8qNcjZ1MWz4+lnTXHa2k7xktScnKyxowZo1GjRhkdSqGRmAIMVrlyZVWoUEGff/65nn76aZlMJs2aNUs9evQwr8PNtuMrqac0Xr58WZcvX9b+/fu1bds2eXh4KCYmRoMGDdLGjRvv+Z7nzp3T7t27HWYIm7V27dql0NBQubq6mn+9DA0NzXf9whxHRrPHPhW3/Tg6a9q3MxwTpaF9A/ZU3HPd+fPnNXr0aG3fvr3MfWGVin49QuHY6kmVZZ01x2tZP8aTk5NL3bxxJKYAB7B27VqNGjVK0dHRMplM6tixo2bMmGF0WDCIu7u7/v73v5svpBMmTFCTJk10/fp1VahQocBt58+fr+HDh5uHNpRWI0aMKPLE5Y5+HNlrn4rTfhydNe3bWY4JR2/fgL1Ze67LyspSaGioYmJiVLNmTXuF61CsuR4BRrDmeHW2Y3zXrl2aOnWqbty4ITc3NzVv3lyLFy+Wj49PvtskJSUpISFBW7ZsUXJysh566CHNnTtX1atXt2PkRUNiCnAAderU0YYNG4wOAw6gRo0a8vHxuWvIkbu7+z2HpV29elUfffSR/vOf/9gyRIfljMdRUfepOO2npJVUL8Jc1rRvZzomnLF9o+wpqfNCcc5106ZNU3BwsEJCQtSxY0ctX75cjRo1KnJcMEZJDml0BCV9rXQ21hyvRd0mKSlJr776qo4dOyYXFxcFBARo0aJF8vT0LOndsUpycrI2bNhgTiqNHz9ey5YtK3C+KD8/P91333165ZVX5O3trbVr16p///76+uuv893G6HogMQUADsTFxUW9evXSnDlzNGnSJEk5PSVq1Khxz3kzlixZon79+hk2+Ss3V8YrTvtxdNa0b6OPCQC2Ye25bufOnfrnP/+p3bt32ytUoMQ5W3IuP9Ycr9ZsM2zYMPXp00cffPCBJGnixIlauHChoqKiihyzLfTp08f8//T0dJ05c+aeE9rfOWfcgAEDNHPmTF29ejXfc6TR9UBiCgAczLx58xQVFaWWLVvK1dVVTZo00Zo1a+653cSJE+0QHRydte3H0VnTvsvKMWHNPIQScxGidCvquS4xMVEjR47U1q1b5e7OV6CyhLlaSx9rjldrj/HVq1dbDPdv27atvvzyyyLHbEvx8fEaMmSI4uPjFRERoW7duhX5PcqVK6eMjIx8lxtdD5yVAcDB+Pr6asmSJUaHgVKK9gOgLCjquW7jxo26evWqOnfubC779ddf1aVLF7388ssaM2aMLcIEHNrFixf10ksv6fT/98Jq3ry5FixYIF9fX0M/x5rj1dpj/PZkjMlk0uLFi23WS8ja+vbz89P+/fuVmpqqUaNGac6cOXrttdfyXNdkMmnGjBl6/vnnVatWLUnS+vXrVa5cOVWrVi3fz7BnPeSFxBQAwDDWdEeXHLtLOkMaAcDxREZGKjIy0qLM2eeYoqcQ7iUsLExDhgzRs88+KymnJ+K4ceP0zjvvGPo51hyvJXGMR0VFKTg4WI8//nih1i+q4ta3j4+PoqOj1alTp3wTUy4uLmrWrJn69u2rq1evKisrS02bNi3SPJW2roe8kJgC7MjaL+FSrZIMAyj1nO1mu6zMF4F7s+46wTUCAFA0Fy5c0IULF8xJEkkaM2aMGjRoUCo/p7jmz5+vK1euaMWKFTZ5/5KqBw8PD3l4FHxP26tXL/Xq1cuqOG1dD/lxteunAQAAAIAD+Prrr522txRwL2fOnFHjxo0tytzc3FS1alVdunTJ4T7HmuO1sNusWbNGu3bt0rvvvluk9y8Ka+rh2rVrGj58uBITEyVJWVlZmjJlitVJp3uxRz3khx5TAFCKOFtPIeB21vQW+q8VvYU4JgAAZV1qaqq8vLzuKvfy8lJKSoqqVq1aqj7HWtu2bdOSJUu0bds2mz4YwZp68PX1VXBwsHr27KnMzEy5urqqc+fO5qeRliR71UN+SEwBgEEYsoPiIEkJoCxgqDNgGz4+PkpLS7urPC0tTeXLly91n2Ot8PBwVahQQR06dDCXubu7a//+/SX6OdbUg6urq4YOHaqhQ4eWaCx5sVc95IfEFAAAAAAAZUjdunV18uRJi7KsrCxdunSpRHsx2etzrJU7TM7WqIeCMccUAAAAAABlSPXq1fWHP/xBa9euNZfFxMQoJCSkVH6Oo7NVPWSePl3kf46IHlMAAAAAnIY1Q50lhjuj7Pnggw/08ssvKyYmRiaTSc2aNdPChQvt/jnX3nuvyO/pfduQs8Iyepivveq7NCIxBQAAAABAGVOzZk199tlnTvM5jo56yF+pSkwlJydr7Nix+u677+Ti4qIKFSpo7ty5CgoKMjo0AAAAAACAIrOm15hkXc8xR1SqElNDhw5VcHCwVqxYIUn64Ycf1K1bNx05ckT333+/wdEBAAAAAABHxBONczhiPZSayc8vX76sf//734qKijKXNWvWTM8884w+/vhjAyMDAAAAAACANUpNYuqXX35Rw4YN5epqGXKTJk106tQpg6ICAAAAAACAtVxMJpPJ6CAK4+uvv9acOXO0detWi/JVq1Zp//79euedd8xlS5cu1dKlSyVJ8fHx8vPzs2usd7p06ZKqVq1qaAyOgHqgDnJRDzmoB+ogF/WQg3qgDnJRDzmoB+ogF/WQg3qgDnJRDzmMrofTp0/r8uXLxX6fUjPHVPny5ZWWlnZXeVpamnx9fS3KIiMjFRkZaa/Q7ikwMFBxcXFGh2E46oE6yEU95KAeqINc1EMO6oE6yEU95KAeqINc1EMO6oE6yEU95HCWeig1Q/nq16+vkydPKjs726I8ISFB9evXNygqAAAAAAAAWKvUJKbuv/9+BQQEKCYmxlz2ww8/aP369erXr5+BkQEAAAAAAMAabtOmTZtmdBCFFRISotWrVys6OlrLli3Tzp07tXTpUj344INGh3ZPAQEBRofgEKgH6iAX9ZCDeqAOclEPOagH6iAX9ZCDeqAOclEPOagH6iAX9ZDDGeqh1Ex+DgAAAAAAAOdSaobyAUBRkHMHAACFwT0DABiLxBScwi+//KLw8HBJumuCfGfizPtWkg4dOqTQ0FBJzl1nzrxvJYVzQ9lRlusgKSlJEl+uCysxMVErVqyQ5Pztxtn3ryRwz4BcGRkZ+vrrryWV3foqS+dHlLzr169r3759SktLK/K2DOVzIGfPntWSJUvk4uKiWbNmGR1OqZKdna1y5crp7NmzqlGjhtHhlKjs7Gy5uLjIxcXFXHbo0CGdPn1affr0kclkslhWluSevu7c/7LWHuLi4nTmzJky3x7yQltw7rZQls+Pv/32m1avXq1Vq1bpL3/5ixYvXmx0SA4przZw7do13X///bp69aq8vb0Nisx28jouzp07p5o1ayo7O1uurmXzd2nuGXLQFvLn7OeGO5XF86OtrFu3TuXLl1e3bt2c+t7jXjZt2qTNmzdr0KBBat26dZHqgrORwdLS0rRixQp17txZXbt2VVJSknr37m10WKXKrVu35Orqqscee0yLFi2S5BwZ/tx9cHV1lYuLi3777TfNnDlTQUFBeumll3T58mVJd99glSV33mxJZbM9vPzyy/r9998lle32cCfagvO2hbJ6fkxLS1NsbKz5nuHcuXNavXo1SakC3NkGsrKyVLFiRTVr1kzvvPOOJOc4L5hMpjyPi+joaAUFBWny5MnmZWVVWblnoC1Yx1nPDQUpK+dHWzl48KBefPFFPfLII1q0aJG5rpzt3qMwcvfd399f7u7u+u677yQVrS7oMWWQ3bt3a+nSpfrhhx/k7++vwYMHq3v37kaHVSq88cYb8vX1VVRUlG7duiUXFxe5ublpy5Yteu6553T+/HmnyVSnpaXpww8/1Mcff6zExER16NBBQ4cOdYonL5QU2gPtIRdtoWy1hbJQB7nt9eLFi5o8ebL+9a9/6U9/+pPCwsLUo0cPi3WzsrLk5uZmUKSOa8eOHcrKylJISIjFeeGDDz5QdHS0EhISnKrnSGpqqtasWePUx0VxlKXrBG2hYDt27FB2dra6dOlSJs4NeSlr58eS8Ouvvyo2NlZfffWV3Nzc9NRTTyk8PFw1a9Y0OjS7ys7O1jfffKNr167ddT8SExOjxMRETZgwQVWrVi38m5pgU1lZWaZjx45ZlP3444+mli1bmiZOnHjX+hkZGab09HR7heew0tPTTYcOHTJdvHjRXJaVlWUymUymdevWmerUqWMymUym7Oxsi+3Kly9vOnLkSJ7LSptvv/3W1KZNG1NISIhpx44ddy1PT0833bp1y4DI7C8xMdG0Z88e05UrV8xltAdLZaU9ZGRkmOLj401JSUnmMtqCpbLQFpy5Dq5du2YaOHCgKSMjw1z23XffmTp16nTXvmZkZFisV5ZdvHjRlJaWZn6de5y/8847psaNG5tMpv+dK3J5eHiYTp8+bb8gbej8+fOmkSNHmho1amQaOHCg6csvv7xrnczMTAMis7+yfs9AW7CUkZFhunnzpvl17t92yZIlZeLcYDJxfrTWhQsXTCbT/+pm//79pgYNGpiGDx9u+uGHHyzWvXXrliktLa1Unzvyc2c95IqOjjaNHj3a9Pvvv5tMJpP5vmv79u2mYcOGmbZv324ymQp/PiX9aWNnzpxRVFSU9uzZYy6777771KlTJ9WtW1eSlJ6eroyMDPMYd09PT0lScnKyITEb5fauotu3b9frr7+ukydPmstys/V9+/bVpUuXdOzYMbn8H3tXHldz9v7fhcF8Z4YZzIwZY5lsJUlkqTRlF21kKRKSfV+LqDGRNXsUo7JlJ2v2fY3KErJFJCFF6ta93fv+/dHvc3SVZWbQTd7/9OpzP8s5z+c5789znvM8z9HSAklkZ2eL3+bMmZPnfpqOFi1aIDAwEAAgl8sB5PRXV1cXPj4+aNmypfhN+r1kyZJqq+P8jIIfpb4olUoAOYV9161bh2vXrolzPkd9kPrt6emJHTt2AAAUCgWAnFDYoqoPwKv3d+fOHSxYsABXr14Vv32OuiChKHNDURkPr7ftm2++wYMHD7BhwwZxrGLFijA1NcXp06cB5ERCSDbDV199BSAnEvvChQufruEFiNdlFhUVhblz56rxghTx4urqiri4ODx8+BDa2tpqvNCmTRvMnz8fQOHiBV9fXxw6dAjAK16Ii4tDfHw8Fi5ciLVr14oo/Nzjonjx4gXT4I+MomozAMC2bdtw+fJlABD9KMq68DquXLkCb29vISPgFTe4ubkhLi4OiYmJnw03AF/48UNCV1cXCQkJgj+++eYbmJiYoFevXqhbty6ys7ORlZUFhUKBYsWKoVSpUtDS0vrs5JVbDiSFjhkZGeHly5e4ePGi2vmGhob45ptvxPEvNaYKECqVChkZGQCAcuXKQV9fH1u3bhW/V6hQAYaGhjh48CCysrJQqlQplMSfxj4AACAASURBVCxZEtra2oiNjYW7uzt+++03BAUFabQx/SGRnJyMuXPnIiYmBjt27MCtW7fw+PFjXLlyRUxEgFdGh42NDWbOnAkAagQwcuRIbNmyBQAKRUqDRP4dOnRASEgIAIhJRt26dfHNN9/g6NGjSEtLE79Jvx89ehQODg7w9/cHUPjzmSVd5/+H0L+elnLs2DFcuXJFyAz4fPRBqVSKAqUAULNmTfj6+gJ49V4lkn+bPnTq1AmLFy9Wu+5zgFKpVAsj/5x1QcJ/5YbCrAsfajxoOj+mpaUhODgYAwYMwNixYzFjxgykpaVBS0sLDg4OWLNmjTi3fPnyMDQ0RHR0NFQqFb7++mtoa2vj9u3bcHd3R/369TF48GA8efKkAHv06fD6+6xfvz6uXbuGmJgYtQmBUqlE8eLF0bx5c8ybN08ck64fNWoUVq5cCaBw1NuReO7Jkyf4888/AbziBT09Pfzyyy+4f/++mCi97rzcv38/Dhw4AKDwTzSLss2gUqmEbfzo0SO4u7sDeCWToqYLb4O+vv47uWHu3LniWGHlhtwoqvz4X6BQKJCZmZnnuLGxsdAPAPj111+hq6srvs/FihVDyZIlUaJECWRnZ2P16tVo1qyZ2ry/MOF95JBbR4yMjPC///0PERERAF7xZoUKFaCjo4P79+/j7t277/38z1vLPjEuX76MhQsXYty4cdi0aROAHM+qhYUFLl68KLZNLF68OPT09FC6dGncunULSqUS/v7+aNu2LWxtbaGlpYVdu3Zh5MiRYjXnc0NmZibu3bsn/i9XrhyOHTuGS5cuIS0tDXp6erCxsUFsbCwePnwozpOI0d7eHps3b85jmBkYGKBMmTLYuXMnAM1aJZcMotyQVqwGDhyIiIgIeHt7o0GDBrh9+zZKly4NPT09JCYmimtv3LiB6dOno27dupgwYQIaNWoEJycnqFQqjerrv4GWlhZiY2Mxa9YsmJiYYOLEiYiPj4e7uzs6deqEb775BjExMXjw4IG4pjDrQ3x8PE6cOAEgh8i1tbWRkpKCpUuXIjAwEOfOncOLFy9QvHhxKJVKlCxZ8q364OHhgcaNG382+hAbG4uZM2eiadOmn70ufGhuKIy68KbxsGTJEgQGBuLs2bP/aDxoOj9mZmZizpw5yMzMxMCBA1GnTh3cuXNHTA7s7Oxw+/ZtPHr0CECOfteuXRvff/891qxZg+XLl8PCwgKWlpa4f/8+Nm7ciGvXrqFt27YF2a2PDpVKhZMnT2L+/PnYvn07MjMzsXXrVpiZmWH//v04f/48kpKSxPmS8dynTx8sW7YMp06dQvHixQVfWFpaIjs7W0SiaZqevA6p3e7u7jh37hwSExPh5+eHJ0+eoEyZMqhevTpiY2ORkpKCEiVKQFtbG3fu3MHYsWNRr149jBs3Do8fP1a7V2FFUbMZJC4AcvpRokQJyOVyJCcn4+DBgyCJEiVKQKVSoUyZMqhRo0aR0QUg5129zg1btmx5Jzf06tXrs+AG4As//htIjrrRo0djyZIlAHLm86GhoQCA4cOHY9WqVeL8smXLwsjISMhRS0sLx44dw6BBg1CnTh1s2bIF/fr1Q6dOnQAUHpm9Sw4jRowQcsjttP/5559RunRpbNq0CadOnVK7p6GhIeRyOSIjIwG8nywKPxMVAJRKpQgJlcvlWL58OUaPHo3FixcjJSUFxYoVw86dO5GUlCSMybJly2LXrl3iHlWqVEHZsmXRqFEjGBgY4PDhw8jKysKMGTPg6+sLAwMDca60EvQ5Yffu3di2bRsSEhIQFhYGJycn7N27F3v37kXLli3Rpk0bqFQq7NmzB3FxceI6iUSPHTsGe3t7xMTEoE2bNggODhYh27179xZeXU0hhMePH6ulZeRGdnY2SpUqhY4dO2Lt2rUICgrC77//DgAwMTHBkydP0K9fP5iZmcHe3h5Tp07F3LlzcfLkSYwbNw5ly5YVu64UJry+Qrd69Wp06tQJGRkZmDFjBkhi6tSpMDc3F5F0KSkpuHPnjrjmdX24cuVKodAHkrh69SpWrFgBANi6dSvs7e1hYWGBGzduYNeuXTAzM8Ps2bMBvJKVpA/9+/dX0wc/Pz+cOnUK48aNw/fff1/o9OH197Jq1Sp06tQJMpkMM2fOzKMLO3fuREpKilqq7+fMDfb29m/khs9BF942Hm7evIldu3bB3Nz8jeNB0/mRJOLi4tSM+3379mHfvn1o3749DA0N0atXL+jo6CA9PR0KhQKVK1eGoaGhWK0GgEqVKqFMmTJwc3PDyZMnMXr0aLRs2RKOjo6oXr262jOTk5ORkJDwSfv5sXH9+nV069YNc+fORWRkJP7++29MmzYN6enpmD9/Po4fP46MjAzcunVLXCNNsJ48eYJq1aph4MCBmDhxIuLi4oQedevWTePSt2QymVoamgTJHvzxxx9hYmKC33//HdHR0Xjx4gWAnDGRmZmJQ4cOYdGiRTAzM4OJiQkyMjKwbt06REVFwcnJ6VN354OgqNoMJHH06FG1qI3NmzfD3t4eDRs2hFKpRPXq1bFs2TIAr1I7mzZt+tnqwuu4fv06unTpgrlz5yIqKkpwQ0ZGxju54dmzZ4WKG96EosSPHxKSDMzMzODt7S2+qVFRUQCAdu3aQSaTiYggAKhevTq0tbXRqFEjNGjQAMOGDcPZs2fh5+eHLVu2wNnZWZyr6faXhHfJoW3btkIOUpSp5JsoW7YsIiMjMX/+fAwaNAiPHz8GSRgaGuKHH37AlStX1KKs3tqOj9fFzw/SB0oul6NTp064desWvvrqK6SkpKBOnTro3bs3hg4dCicnJ1SoUEGs/pYvXx5NmjQRKzBAToRQly5dEBQUhOjoaGzcuBEtWrRAdHS0CKFTKBRYvXo17O3t8ffff3/6Dn8AZGZmYteuXfjjjz/UBvXPP/+MQ4cOoX79+ggMDET79u0RExMDuVyO2NhYVKtWDfv378fXX3+Ny5cvi2gzknj58iWuX7+O/v37Y8OGDRg1ahT2798v8qBHjBiBI0eOiC2AC6rf69atE4P26dOnWLBgAc6cOQMgZ8Ip/SZFRjg5OUFbWxsGBgZC1/T19VGlShV888038PLyQkxMDFq3bp3HYE1KSkJgYCCOHDnyiXr4z6BSqdQ+aCtXrhTjQSK3ixcvYvz48fD29kazZs0wfvx4/Pjjj4iPj0d8fDx27tyJM2fOIDIyUqTKqlQqNX3YuHGjxukDSWzbti1Pbn/VqlVx/fp1VKxYEbt27cLQoUNx8eJFdOvWDX/99RfOnz8v6s1JOvImfbh+/braM5OSkhAQEIDDhw9/uo7+S2zcuFHUD5J04dKlSxg/fjy8vLzy1YXt27fjzJkziIqKeqMuaCI35KcLycnJ7+SG7t27Q0tL6724oTDowuv8qKWlhSpVqqiNhyFDhqiNh4iICJQqVQqA+nioXLmyxvOjQqHA2rVrsXv3bgA5/Y2JiUGHDh3EbjWxsbE4c+YMmjVrhhIlSiA1NRWOjo7YvHmzuE+ZMmUwbtw4ZGRkICgoCNbW1qhevTqioqJEutLq1athZWWFFi1aCJ0qLMj9jTh79qyoTSEd37lzJ8qVK4dNmzYhJCQE/v7+SElJgUwmQ4MGDVC2bFnExsYKWwIAsrKyAAAnT57EkCFDEB4eDpVKhb59+2Lw4MEActK3pO9RQaVvXbx4US2y5+HDhxg9ejRiYmIAQNT0UCqVggN69eqFGjVqYOXKldDR0QGQk1Yhk8kwbtw4nDlzBgsXLoSuri6aN28OXV1dtWcmJyerLfxpEoqyzfC6LmhpaaFs2bKIiIhA+/bt0aBBA2zZsgUjRoxAZGQk+vbtC4VCgXXr1gGA4Mn69et/FrrwOuLj48U3NDc3lC9fHps2bUJwcPA/4oYTJ05oNDdIKMr8+CGQnZ2N8+fP48qVKwBezenXrVsHOzs7TJkyBQqFAnZ2drhy5YpI9QWArl27CucckJPOZ2FhAXNzc6xfvx7R0dEwMTFRi2oEgOjoaHh6emrU3OxDyUFKnX758iVOnjyJI0eOYOnSpSJTbNGiRShdujT09fXx6NEjMWbf6ex/rxLpX8BHjx6pVZTX1dXl7NmzSZKpqanMyMgQv6WkpHDSpEn09fUVx06ePMk//viDDx8+fOMzLly4wL59+3LevHns3bs3dXV1aWtry40bN36EHn08KJVKRkRE0MXFhcbGxvT09OS1a9dIvtoFJD09ne7u7vTy8lK71sTEhNOnT2diYiJJ8uHDhwwPDxfV/kly7dq1tLa2Fs+ScPXqVbGjoZGREZcsWZLnnI8JpVIpnqVSqWhjY8MVK1aQJJ8+fcoxY8bQ3d09z3UHDhzgtGnTSJJaWlqMjo4myTfuKLVz5062atWKcrmcK1euZLt27airq0s3NzeN2j1DpVLlkb20Q87q1atpbm4udpNKTk7mH3/8watXr1KlUon32Lt3b65evZoBAQEcOHAg3dzc2L9/f96+fVvcU5P0Ib8+k6Sbmxt9fX3VdkR5+fIlvby8OHr0aKanp3PSpEnU19dn69atuXnzZmZnZ/PWrVt0dXVl69ateefOnXyfmVsfVq9eTSsrK+rq6tLV1ZVxcXEfq6v/GdKY/re60K9fv0KtC+np6SRzvh9v4oaDBw9y6tSpJHO4ITIykuT7cYOm6UJ+/BgUFCR+f308eHp6Ul9fn23atFEbD3369GHr1q3f2B9N4cfMzEweOnRIcF5oaChHjhzJPXv28NChQ/z77785atQo2tnZsWHDhmzWrBlnz57Ne/fucevWrZwzZw4TExNZt25dXrx4kWTOe399Z5sLFy7QxMSEFhYW1NPTo52dXaGyGd40ToKDg9m5c2fxf3JyMjt27MijR4+SfGVLTJkyhUuXLmVgYCDbt29PIyMjOjs7q/FCTEwMzczM+OjRI3EsLi6O69evF+OwatWqQm4FsaNShw4dOHPmTNGeJ0+eCK4gqbajGJmzKyVJli5dmvHx8SRfyeTBgwdqfVi6dCltbGzEfVavXs22bduybt26DAsL+7gd+wcoijZDfpB0Ibe9kJqayiFDhtDe3p4keffuXXp5ebFOnTqCI5VKJY8fP84JEyYInbh//36h1IW34U3ccOzYMZJv54aePXuq6cKVK1c0mhu+8OOHQ1ZWFvv06cPAwEC1HSnd3d3FWB8yZAj79u1LkpTJZOK8q1evslSpUm+9f0hICD09PXny5EnOnj2bTZo0oZGREb29vfn06dOP1Kt/jjfJYfz48WpycHNzI/luOURGRrJ58+ZqO2XHxMTw4sWLlMlkjImJ4eDBg7lq1ar3at8Xx9RbkJaWxs2bN9PZ2Zk//vgjp0yZwuXLl/OXX36hoaEhzc3N80wQJAIZOnSoeMFkzjaLzs7O9Pf3J5l3m9br169z+PDhLFWqFE1MTLhgwQK1l1wYkJKSQk9PTzZs2JB9+vQRBCnh8ePHasbVihUr+Oeff3L37t308PCgkZERDQwMePjwYZI522O7ubnR1NSUe/fuFdfZ2tpy/fr1JN9M2gsXLmT58uXFOR8LCoWCO3fuFBNG6RhJzp49m23bthXHtm/fLoyhe/fucfz48axVqxbr1asnnJwTJkxgeHi4uFd+bT9w4AC1tLRYrVo12tnZcdOmTR+tfx8CGRkZDAgIoLGxMcuXL0+ZTMbMzEzWrFlTzVFra2vLgIAAofcZGRm0tbXl1q1b1fRm165dvHHjhtp1Ba0Pr98zMzOTx44d4/Xr10mSGzdupK2trdrEWKlUctOmTSxWrBiNjIy4cOFCJicn88WLF1y0aBEbN25MY2Nj+vr6io9afg6J/fv3U0tLi1WrVtV4fZB0oWHDhixXrhxlMhmzsrJYs2ZNJiQkiPPs7OzUdEEmk312uiA5VrKzsxkWFvZObpg4ceI7uUHTdOFd/NiuXTtx/J+MhydPnpDMfzwUND/u2rWLXbt2ZcWKFamnp8eQkBCS5I0bN9izZ09+9dVXHDRoEO/fv0+SPHXqFK9fv87ExESGhobS0dGRzs7ODAkJYWJiIq2trent7Z3nOZcvX+a4ceNoYGDARo0aceHChXlshk89of4neF1/MzIyuHjxYjo6OpLMccxUq1ZNTLBJskWLFnm2vbexseGsWbOYmJjIFy9eMDMzk8HBwWoTL1dXV44dO1b8n5/eTJs2jXXq1CH58eWWkpIiHCzSeAgODmafPn1I5jhp09LSGBoayvbt24vrbt26xfHjx7Nu3brCuWBqasoFCxaIc1QqVR7ZyuVyfv311+zQoQN1dXVpZ2fHzZs3f9Q+/hcUBZtBwrt04fnz58zMzKRSqeTGjRv5yy+/sEmTJjQ2NubcuXOZnJzMZ8+ecf78+WzatCkbNWrERYsWUSaT5duvwqYL5Ctu6NatG8k3c8P27dvVrrO1tVXjhqysrDzc0LdvX43iBglFmR8/JJKTk7lx40bOnj2bcrmc8+fP58iRI9X6nxtRUVH89ttvmZqaKo5J/f3tt9+4ZcsWkhRjNjemTJnC0qVLU0dHh/379+eZM2c+Qo/+HT6kHCpVqqQmh44dO3LmzJlvfLZSqaS3tzeHDh3KtLS0d7b1i2MqH8hkMs6YMYMNGjSgg4MD165dyzVr1rBp06a8c+eOUMiGDRvy3Llz+d7Dzs6OS5cuFf/L5XIGBgaK1Q4yx1Eza9Ysmpqasn79+pwwYQJv3rypdh+lUvnG1XFNw9atW2lsbKx2LDs7m8HBwWzXrh0NDAx45coV8dvFixfZunVr/vrrr5w8eTITExMpk8kYHBzMxo0b08DAgJMmTaKrq6va5HzNmjVqnv3cyE3ma9eu/aD9y03GuZ+zcuVKdu7cmfv372enTp04Y8YMkjkDtkaNGqKtN2/epJGREX/99Vfq6emxd+/eeYgrNjaWfn5+eZ596dIljhkzhnXr1qWFhQUXL16sRhhkjqw16YOxZcsW2tvbs2rVqrSxseGBAwdYv359YTw4OTmxQ4cOrFOnDv39/RkZGcnu3bvT1taW06dPp5mZGSdNmiTud+vWLU6cOJE1a9bkX3/9JYzRgtIHCbllfvToUQ4ZMoQmJia0tLSkh4cHyRxOsbS05J49e/Jcn5ycTIVCwY0bN9LOzo6VK1dm586dRZRhfn0pbPqwZcsW2tnZsWrVqrS1tc2jC46Ojm/VBVNT089aF27dusWGDRvyl19+KbTc8G/5MSkpSe0+z549K5Tj4fLly7S0tKSJiQmXLVvGhIQErly5khMmTBDnzJo1i+PGjRP/Z2RkcN26dXRxcWHZsmVpYGDA2NhYvnjxgv7+/nRzc2OzZs1YuXJlcc2CBQtobGzMBg0acMKECWoTbrJw2QwkuX37dtrY2LBatWrs2LEjv/76a7E4ZWVlRV9fX86fP5/h4eEMCwujvb09PTw8ePfuXfr4+LB3795q/Y2Li+PAgQP5999/CyPY29tbRJ29DkknUlNTaWlp+dFld/PmTc6fP58XLlxQe/6zZ8/YrFkzNmnShJUrV+a1a9d4/fp1Nm/enAMHDmSrVq1YtWpV9urVKw83REVFkcw7mb18+TJHjhxJY2NjNmrUKN9xoSnfCLLo2AwS3kcXqlSpIuzm+Ph4BgQE8ObNm5TL5dy5cye7du3K2rVrc+TIkUIP8kNh0wWSYjG3WrVq7NSpUx5umD59er7cEBcX91ZuWLFihUZyQ34oavz4IZCZmcnDhw9z1qxZ7NmzJ93d3RkcHMysrCxGRUXRycmJR44cUbtG+m4qFAqWLl2abdu2zXOOl5cXzc3N1Y7t27ePTk5O1NXVZceOHblt27Y87ckv0vlT4FPIISEhgVOmTFGL7nz9fiS5bds2rlixgi9evHhnu784pvKBUqnk7t271TzRDx48YPPmzUXK3rVr11ipUiU1o1NSvLCwMOrq6uZ5UdHR0bS0tOSlS5dIksOGDWPnzp15/PhxtfNUKpVGD/43DbDY2Fi6uLjw/PnzPHXqFB0dHamvr88+ffrw5MmTJCnS1MgcOUvpSc+ePWOPHj1YrVo1du/eXW0gREVF0dnZ+Y3E+U/a+E+gUqlEGOubcPr0adrZ2bFkyZK0sLBgUFAQs7OzuW/fPjo4OPB///ufiJxLS0vjmjVruGHDBrV7pKWlceHChTQxMaGenh61tLR48OBBkuSLFy84evRoVq9enZ6enho5CVEqlVy6dCnPnj0rjqWlpdHR0ZELFixQGwfjx48XUWTHjh3jzz//zNWrV4vfk5OTGR4ezsWLF/PmzZtUKBRctmwZTU1NWb16dY4YMYKzZ8+mm5ubWhTGu/AxPgpXr16li4sL4+PjmZKSQmNjY1pbW9PPz483btzgtm3b6OTkxFu3bpHMGe/jx4/n33//zQkTJvDWrVtcu3YtnZycWLt2bTo6OnLTpk3s06eP4ISUlBROnz6dp06dIpkjV03Xh9eRlpZGJycnLliwQKRJkOS4cePeqgvPnj17py7MmTOnUOvCsmXL6O3tzcuXL3PDhg1iFV+CJnPDh+LHgIAAkjnRAitXriy040Emk4kUdAkzZszghAkThN2wa9cuDh48mIcPH2Zqaip79erFVq1aMTg4mH///bdaaoanpyePHTtGuVzOiRMnion0ypUreeDAAbXnqFQqKhQKjU6xkMlkaquqaWlpNDMzo7GxMVetWiUmye7u7uzduzfJnMWu7777js2bN+fBgwepUCh48uRJTpw4kTY2NvTw8GBSUhJfvnzJxYsX09TUlLVr12azZs3Yq1cvxsTEiGeRb554fyy5paam5olGSUlJYY8ePbhixQrRHklHR40aRScnJ9HeFy9ecMSIEWzZsmWe9My0tDQuWrSI5ubm1NLSEvaRQqFgaGgoDQwM2LBhQ410XhZFm+Hf6sLrHLtv3z727t2btWvXpq2tLc3NzdWiZJKTk0X0cXZ2tsbrQn6QuKFRo0ZctWoVnz9/TjKHG6RIMokbWrRoIbjhxIkThYYbXodCoVBL5y8K/PghkJmZyQsXLvDx48ckySNHjrBLly4cNmwYnZ2d2aRJEz5//pwvX74U1/Tr14++vr6cOnUqvby81BbHDhw4wA4dOnD58uVs3rw5e/TowX379pHMKcmira0tglNat27NJk2acMmSJUJHJXzqheGCkINkz7/LDvyn+OKYegckwg4NDWW3bt0YExPDrl27sn79+uzRowcNDQ3VXvTdu3dpbW2db2RESkoKBw0axClTpqjdO/ezNJUAlEolo6Ki6OnpSU9PT86aNUs4maTBl5aWxkmTJrFUqVJ0cHDghg0bKJfLGRcXR09PTxoZGamFpeeW24ULF7hr1y61Z2ZmZjIkJIQWFhY0NTXlgwcP1NrzsSCFwkupEmTOStXUqVPZr18/EVZtbW1NPT09/vXXX2zfvr2oJ3Xs2DFaW1tz0aJFDA4OZsOGDfN9TlhYGK2srPj777/Tzs5OhEbOnDmTHTt2FDJ4vS6Z5LjUBF2R2tC5c2f6+PjkS1DHjh0TYcKnT5+mlZWV+E1XVzfPaiGZE6bcs2dPVqtWjba2tnnCk52dnblu3Tpxzaf8AEiTzMzMTJqYmHD37t0kc1Ykcztebt++zWHDhnHZsmUkyTNnzoj0rLVr1zI1NZVWVlZcuXKlWmrv1KlT2aFDBzZv3px169bl999/LwxzuVyu0frw4MEDent7c9y4cWqpeRJe14XcqVy6urpi4pD7fT59+vSz1oVVq1blabMmc8PH4scXL158FuNBqVSKNKLBgweLGmFkjpxGjhzJRYsWkVT/Bt67d48zZsz4Ryn8mjLu88Pr7crKymL16tW5detW8btUZy4lJYWhoaEkyd27d7NChQriulq1auWpDSbJ98yZM+zVqxerVatGe3t7tVSe3r17i2d9akjjOSMjgzVq1BCR8JJM/vzzT3br1i1PFOD27dvZqVMnNVvndTtx48aNtLa2FlFFERERHDRokKiLkp6ezt27d4uoCgmS87KgUdRshv+qC9J3NDk5mb///jvbtWvHFStWiDGwcOFCenl5ccmSJbS1taWWlha7du1KMscZrMm6IOH+/fu8fPmy2rHc3LBu3TqS/4wbzp49q5HckB8kHfnuu+9E6rdSqfxs+fG/IvfY3b59O62srETNvYSEBO7YsYM3btxgREQE69evn6cG39q1a6mnp0czM7M8WU/Tpk1Ti2qeM2cO7e3thW1av359zpkzhySFEyh3uz6lk7eg5SClkH9oG+SLY+otkBTs4cOHNDEx4fz580lSrHqTZLdu3dTS08aMGcNhw4YxOzs73/pTGzZsYLNmzdSeoWnhs7mhVCq5fft2tm7dmoMGDeLevXu5e/du9unThxYWFiTVlXL//v20srJiQkICAwMD2axZM1paWjIoKIjp6el89OgRPT092bRp0zzRARJ2797Nbt26UV9fn25ubiJs/fTp06JOy6cwxm/fvs0yZcqwcePGNDQ0pKurq9rgzb06Pnr0aBoaGnL27NlMSkoS7zQ9PZ16enrioyu1e+fOnaxZsyY9PT3z6ElKSgrLli2bpz2aMglRKBTiwycRXFhYGB0cHETdFAmZmZk8e/YszczMRNt37NjBvn37cseOHRw1ahRHjhwpzpfOSUhI4IoVK/IYrdJKhY+PDz08PPJEKHwsZGdn88qVK5w7dy47d+4s8rInTZrEsWPHqk0wJZw4cYIdOnRQqw/Trl27PA5YCfv27aObmxurV6/Orl27qqURVKlSJd8VGU3QB5lMxqCgIFpaWtLIyIguLi5qkZES3qQLrq6uX3SBhY8bPhQ/6urq5hsNW1jHg4R169ZRT09PzT4gyc2bN3PDhg3CcalUKvny5UseOnSI58+fJ5m30PWJEyfo4uIivn+aajNI8j937pyooRYbGyuivXx8fMSkWdLt7OxsHj16lM2aNRNj+siRIzxx4gRv3bpFZ2dntUgC6Rk3m312gQAAIABJREFUb95ky5Yt6e/vn69zY8KECfzrr79EPbJPhddTxHR1dTlv3jySrzhr48aN/Omnn2hra8tFixYJY1+hUOSJgJFw9uxZ1q9fn3Xr1lVLRSJzCjjnnqzmhiaMi6JoM5AfTheksfK60/r8+fNs2bIlq1atyvbt23Pz5s2Mjo7m77//nq/jSRN0QYJMJuPff//Ndu3asUSJEmrjX8K/5YYbN25oJDfkhlwu5+XLlxkUFCS+mwsXLmTTpk1Jfr78+F/x9OlTzp49m1euXOH27dvp5+fHhg0bctmyZUI+uWXn4uJCHx8fkhTf3Lt379LR0VEUy5eQlJTEWrVqiTm+9J3NXbg8ODiY1atXJ/lqka4gIg41SQ4fuv9fHFPvASkcPzdevHjBnTt3cs+ePeIlHzx4kI0bN1Zb7Xod165dY9++fdXSBDURErnt2bOHPXr0yBP+GxMTw8qVKwvCk86Pi4ujjY0N69SpQx8fHyYkJDAjI4MhISFs3rw5zczMOG/evHx3GIuIiKCxsTGbNWvG8PBwyuVy3rlzhxMnTqSenh5tbGzynfB+aGzfvl3kDOvo6IhigxJyG1lkzspO48aNefz4cU6dOpU2Njbs16+fiKZYunQpr169SvKVnO7fv89evXoJ73Zu3Lhxg1paWvlG3RU0EhMTOXPmTDGhlggrMzNTpKT4+fmJ1E0JDg4ObNu2raibMG3aNCoUCsbFxfHMmTNvNZZyO2+lvxEREVy6dKnYsedjIT4+niEhISLHf+jQoTx48KBIQ5WK/UvjIy4ujvPmzWPbtm1pYmJCT09PNcPbx8eH/fv3V1tpSUlJoYeHB+vXr8/p06fnW/tCR0eHixcv/qh9/acICwujk5MTa9asSR0dHRHF8i506tSJbdq0+aIL/68LUvi01B9N54aPwY+5owUK63jIjZ07d7Jjx45qjrqXL19yzZo1nD9/fp5akhkZGVy0aBEHDBggjt26dYseHh7U19dnw4YN6e7u/l6FQzUBQ4cOZYsWLRgQEEAvLy+Rmn/9+nVWr15dOG8lPVGpVHR2dubixYu5dOlSNm7cmHp6ejxw4ACjoqI4bdq0PM661yFxgzSO9u7dy+HDh79xN9MPiefPn79zo5zcjoIJEyZw4cKFjImJYY8ePWhpacng4GCSOfamn5+fmFxIfHj9+nU6ODi8MR3thx9+ECmeSqVSYxwQRc1m+Ji6QFIUr65ZsyYbN27MGTNm5Nnxq2rVqly5ciXJ/IvhFyT27NnDrl27UldXlw4ODty7dy+fPn1KAwMDtbEqTXYlbvD39+eSJUsKHTe83o74+HiuWLGCNjY2bNmyJUeNGiWcpRERESxevLjg+c+FH/8LZDJZnogwGxsbUfs5PDycU6ZM4ZgxY/Kcl52dzdmzZ7Ny5cpqacMkOWLEiDyOuVmzZrF///4k3x78ULp0abWd4j8FipIcvjim3oKUlBT279+f7dq1E57D8PBwYZR36dKFI0eOpJ6e3nt/7DTpA/E6njx5Ql9fX9HG9PR0tmnTJk+456NHjzhy5Ei14u75Yf/+/ezatSsNDQ05YcIE3rlzhwqFgps2bRITkdwG1Llz59ivXz+uWrWKK1asoImJCY2Njenj45MnXeNjYe3atdTX12dgYCCzsrI4Z84c1q5dmy4uLgwICKCjoyN79uypVsAtICCA48ePV7vPkydPuGDBAg4YMIDLli3L49gjc2rsSLs0Sjtx1alThw0aNKCPj897FYn7WMjOzmZcXBxjY2NJvtLbzMxM9u7dmzNnzhQOWcmAmDJlCmvWrElbW1teunSJKpWKa9euZefOnfnbb7/RxcVFFOfct28fR40aRS8vL65cuVIjP46RkZG0trZmnz59OGbMGDZo0ED8dubMGY4ZM4ZTpkyhrq6uqHlhYWHBmjVr5okAkWR048YNWlhY5JlcvE7uUkiwZGxcvHjxoxvUb8OTJ0/EB02pVDI8PJxmZmZcvHgxZTIZ/fz8WKFCBc6YMYMbNmxgSEgI4+PjxXuV6p44ODh80YV36AKpudzwqfhR08fD2xAZGcmOHTuKlIyTJ0+yc+fOrFOnDjt37kxfX18aGRmp7aRG5tSf6tKlC8eMGcM//viDNWrU4KBBg0TakqZBpVLx6dOnDAwMJJnjeNu/fz+XLFnCPn368KeffuLMmTO5Y8cO3r9/n/Hx8Vy5ciUrVaqUJ1p6w4YNrF69Or///nsOHjyYV69epUql4rlz57h161YmJia+MfXoTau12dnZ+UYvfkj8m41yLl++zIYNG4roNzJnJVqajO7du/eN9s7w4cPVHLI3b97kuHHj2KBBA+rq6uZZ+f6UyG+XKrLo2AyfUhcOHjyYJxJTqVSK2lyBgYEFviOrSqXinTt3RF/Pnj1LHR0dtmzZkgEBAXnGpqWlJRcuXEhSPWK0sHIDmWP3HDt2jKdOnaJcLqezszNbtmxJKysramlpCYfi7du3OW3aNPr4+PCHH34Q2TkSCrMM/is2b97MefPm8cGDB9y2bRsdHR1ZsmRJuri4iEU9b29v1qlTJ0/KKkl26dKFFhYW7NChA8eMGSMW/Hbt2sVevXqpfV/v3buXx8mbGwVRLkJCUZLDF8fUW/D8+XP6+PiIj+m2bdtoa2vL5cuXqw1oe3t7UTvkTVvPFgbI5XLWqFFDLSqpdevWdHNz4+rVq3n48GGOHDmS5ubmIseWzAkrlUKr9+/fTxcXFxoYGLB3795C+U+ePElnZ2fq6+vz+++/F7VlcjvqZDIZx44dy1q1anHIkCFv3WHkYyH3u4uMjKS5uTlDQ0N59uxZhoaG8uDBg7x48SJXr17NwMBARkRE0M7OTqRgxMfHc8iQIdTX16eTkxM3bdrEyZMnU19fX0Q5SAbKjh072LZtW9apU4e1atXi4MGD/1Fxzo+B3KHeW7du5ZQpU9RSTkhy2bJlHDhwoOiz1J8zZ86wbdu2wvMuk8lobW3NoKAgMV62b99OS0tLdu3alRs3buSOHTvYpUsX9ujR44MX0PuvyMzMVCsGWK9ePa5Zs4ZkjnP22LFjTE5Opq+vryjIuWzZMpqYmJBU16WrV69y9uzZfPnyJbt06UJ/f3+11TAJmhRqL0GlUnHr1q10c3PLE+kgwcXFhV5eXgwNDWWXLl3o7e1NZ2dnTp8+nWRORIi1tTVXrFjxRl3Yvn17kdcFyYjURG4gPw0/5jawNXE8vAsxMTEiWiEtLY3Ozs5cuHChms0QFhaWJ3L63r17YkOUnTt3fvJ2/xNI7yQpKYlaWlqUy+XMzs4Wk6vg4GCam5sL51xUVBRtbGzYvXt3urq6smXLliRzFv/09PTYvn17BgUFUSaTMSUlhZMnTxZ1PL29vdm0aVMOHz5c42yrf7JRjuScdXV1VUu9IXO40NXVlbq6unRxcaG1tbXaBjASL6xdu5b9+vWju7s7zczMWLNmzQLlhuTkZC5atIh9+vThlClTOHXqVLVUuaJkM3wqXXgdmsaRGRkZvHLlClUqFb29vTllyhTK5XK+ePEiT6aIUqkU9mVAQIDart6pqamCG1asWEGZTMbU1NRCwQ2PHz/m2bNnhQz+/PNPkuSqVat47949kmTbtm0ZFBREMicVd9myZTx16hTnzZtHHR0dkjkbwBRmfvwnkMlk3LlzJ83NzdUijU+ePEkbGxtWqFCBVlZWXL16NW/evClS0KpWrUpTU1MaGxtzwYIFYqypVCo+fvyYrVq14s2bN/nw4UPOnz+fTZs25bJly5ienk4nJydhx2kKvsjhi2PqnZB2Qnj48CEtLCzy7IZD5mx17uXl9Ylb9mEhGT49evTgxIkTxfHr169z8eLFnDRpEvv3789Vq1YxLS2NiYmJnDx5MuvWrcvmzZuL2ikTJkzg4sWLKZfLGRsbS3d3d+rq6rJ58+Zcvnw5yZyBUrlyZbUaIdKH9VOHR+aHZ8+e0dfXl9bW1mL3J5K8c+cO/fz82LhxY1Fz7Nq1a2qRY35+fvT09MyzEjFmzBj269ePpHoxzODgYO7fv/8T9OrNyMzMzLOqolAo6OLiQisrK1EfS5ownj9/nlpaWuzQoYOI6pAMzQ4dOnDt2rWCFHPj6NGjdHR0FDuBSHjw4AErVaqksas3Ut86duzIypUrc+zYsbx06ZIwqG7evEkLCwvGxMQwOzubJUqUECuX+/bt48CBA9mhQweOHj2acrmcgYGBdHZ2fuN21ZoAmUzGZcuWcdSoUUxKSuKlS5fYvXt3Hjp0SO28ixcvsl27dnRzc8vXOH748CHd3NzypOB+0YX8dUGSoaZwQ3742PyoSZOs/4rRo0dzyJAheY7PmzePPXv2pFwuV+uvJvY9txOKfPX9ko4bGxuL70BsbKyIZHN3d2e9evVE+qp0PCsrizVr1hQRL7kjQl68eMGRI0dywYIFwhZQqVS8desWDQwMNDZKjnz7Rjndu3ensbExHz58SH9/f7EarVKpOHLkSLZs2ZKBgYHiuzl58mQOGDBAOGwkWT958oT9+/dn9+7dxUYLBQGFQsH58+ezVatWHDBgAHfv3s3w8HC2bduWY8eOFeUsJF0pajbDx9QFTceZM2fYt29fJiYmMiwsjAMHDlRbZH69Jo+0KJOamipq1ly8eJGpqalqjkdN5Yb8OFuSwaNHjxgWFsYBAwbkcR6PGTOGFStW5KFDh9Q2SiFzUqSkKLrcm8hoqgz+LZRKJSMiIuji4kJjY2N6enqKbBppvpGenk53d/c8c2wTExNOnz5dOMIfPnzI8PBwtTnk8uXLRakB6T2pVCqeOHGCZM7YmjRp0ietO5cfvshBHV8cU++JU6dO0c3NTbxIMmeFc/LkyRw4cOA783s1Df7+/mKnC7lcLgyIyMhINmjQgOnp6Xm87+np6QwNDaWFhQVr1arFBQsWqEUR5Maff/7JunXr5llBk6CpNUKkPrq7u/PRo0diu3Y7Ozs2aNCA3t7e+RbqJXNSEVu0aJFndxFp1Tw/p2ZBY+vWrWo6vXnzZtra2rJ27dps2bIlnZycuGTJEpKvjMzAwEAOGjRIhIAaGxtz9uzZJHNyk/v165cnDFQmk3H48OGcPXt2Hr1avnw5vby8NG7L4txISkpikyZNuGLFCo4aNYpt2rRhq1atRDFSe3t7zpgxgyRpZWXF+vXr08LCgq1ateLixYvV5JGUlERjY2MePHiwQPryNmzfvp329vbU0dFh48aN2bZtW65bt45yuZxeXl4cP348N2zYwNDQUGZmZtLHx0c4nCUkJibyr7/+YpMmTWhoaMjBgwczKSlJfBC/6ELh0IX8UNT48d9CMiYnTZqktvNkXFwcp0yZQisrKxE9Uhhw7tw5Tp06le3ataOTk5PYNprM+R7o6+urna9UKmljY0N7e3vWrVuXffr0ob+/vzCWnZychIEt1cCRy+WcPXs2HRwc8qSqRkVFsUWLFhpjOL+O990o5+rVq2rctnr1atrZ2eW539GjR1mjRo187UpNcF5u3ryZbm5uav0jcwp5m5ubi81/pLYWJZvhU+qCpiAmJoZz587lpUuXmJCQwL59+3Lt2rVMTk7m4MGDRWSQpA/57V529epV1qpVi3p6evz555/FBgCFhRveJIOnT59y8ODBom6YVOvJzs6Oo0aNYv369dmlSxeOGDFC6Ejnzp1FjR+p3ElhkMH7IiUlhZ6enmzQoAH79OnDo0ePqv3++PFjNX1fsWIF//zzT+7evZseHh40MjKigYGBiCSMjIykm5sbTU1NuXfvXpI5etO6dWvhwM8vm+ngwYO0t7cvMPtLkkPDhg2LtBxeR3F8wXtBV1cXVapUwZgxY2BnZ4cjR47gyZMnaNasGUaOHIkSJUoUdBP/EVQqFfz9/dG1a1fR9tOnT2PHjh24ePEiTp8+jRYtWgAA1qxZg9DQUNy7dw/16tVD+fLlYWdnh3r16sHFxQVRUVHYsmULTExMxP0HDRqEyZMnqz2PJFQqFUqUKIHNmzfj119//bSdfg98/fXXMDMzQ0pKCsaNG4eIiAi0aNECDx8+xOjRo9GiRQtkZWUhLS0N3377LVQqFQBAW1sbFStWxNOnT3H37l3o6+vj3r17CAkJwc6dO2FhYYE//vijgHv3CiShpaWF9PR0LFiwAJUqVUJERAQqVqyIbt26YcOGDfjqq68QFhaGEydOICUlBd9//z0AYNOmTRg9ejRat24NKysrREdH4+effwYAWFlZwcPDAy9fvkS5cuXE80qVKoXHjx+jWLFiiImJQZkyZRAUFIRdu3bhp59+wqxZs1CsWLECkcX7YOPGjahduzacnZ1RvHhxJCcn49mzZ9DS0gIAdOrUCY8fPwYAzJgxA1u3bkXHjh1Rp04dcQ+SyM7Oxo8//ohWrVrh66+/LpC+5Ifr169j2LBhSEtLw4ABAxAaGoqSJUsiMDAQsbGxKFGiBAwMDDBo0CCcOHECAQEBWLlyJb799lu4urpCLpdj3bp12LFjBy5cuIC2bdti5syZaNasWZ5nfdEFzdaFt6Go8ON/haS/w4cPh5OTE9zc3HDv3j08ffoUFhYWmD59OurWrVvArXw/7Nu3DyNHjkT//v0xatQoJCcnY/jw4di0aRP09PTg5uaGIUOGIDExERUrVgQAJCYmIiUlBf7+/qhSpQrWrFkDhUKB27dv44cffoCtrS0WL14Mb29vMW5KlCghuKNkyZIAgDt37mDlypU4fvw4xo4dK74zmgbpfa9atQoWFhYYNmwYAEBHRwdpaWk4duwYXFxcoKOjg2LFikGpVKJYsWLIyMjAd999p3avuLg47NixA15eXvnalZK8CgrPnz9HWFgYmjZtCh0dHXE8ISEBERER6NKlSx7+Lko2w6fUhYJEdnY2duzYgdOnT4u2P3/+HLVr14ahoSGOHTuGbt26oUKFCoiNjcXz589RpkwZADnfAwBQKBTYsGEDQkJCkJCQgNatW6N3796oX7++eI6WlpbGcsM/kcH169eFDK5evYonT55gzpw5mDNnDg4cOIBnz55BoVAAAIYMGYKePXsCeCUrTZXBv8GRI0ewd+9enD9/XhxTKpVYvXo11q9fj4SEBKxdu1bYTA0aNMC6desQGBgIV1dX7Nq1C2XLlsX69esxfvx4yGQy2NraQqVSITIyEsbGxihWrBgcHR3RuHFjADl69Dp3mpqaIiIiAlWqVPl0nc8FSQ4RERHiWFGUw+vQIsmCbkRhgUKhQGxsLI4fPw4dHR20bt26oJv0rxEfHw9LS0scOnQIVapUga+vL44fPw47OzscPnwY5cqVw9ChQ9GnTx+UL18eo0ePhrm5Oc6ePQsPDw88ffoUJiYmGDFiBHx8fGBmZgZXV9c8H0+lUgltbe0CN6beFzdv3sSAAQNQokQJODk5oXv37njy5AlsbGxw69YtWFlZoXTp0jh37hxCQ0Ohp6cH4JWjZ9GiRYiOjsajR4+QkJCAVq1awcnJCYaGhgXcs/yRnp6ONm3aQF9fHxMnTsRvv/0mfrt06RKGDx8OhUIBf39/GBgYYMGCBTh8+DC2bt36xnvmdmIBOU5JbW1tXL58GeHh4bh27RpiYmLwxx9/oEePHjAwMPioffyvePz4Mbp06SL0PCsrSxgGEiSna36Gcu4xIOmJpiErKwupqan46aefEBcXh8zMTOjq6mLq1KlISkqCn58f7t+/j6lTp8LBwQFt27YFAERFRWHp0qU4fPgwatasiYoVK0KpVGLFihXi3kqlElpaWtDW1v6iC4VAF96GosaP/wW5329kZCTS09PzddRqOnx8fPC///0PI0eOFMdGjRqFatWqwcXFBd999x3atWuH+vXrY9q0acjOzsaQIUNQvHhxLFq0KN97KhQKJCcni4mUxAtbt27FunXr8O233+L+/ft49uwZzM3N0atXL4125KWmpsLd3R3x8fFYuHAhdHR0sHfvXqxcuRJRUVGoW7cufv31V+zbtw9Hjx4VDpjz58+jV69e6NGjB7777jts27YNjx8/hrW1NUaPHo2yZcsWcM/yQiaTYciQIVAqlXBwcMD//vc/7NixA9HR0bCxscGIESMAAAcPHkRiYiKysrKwfft2hIWFvfGen5PNUFR0QaFQwNLSEt26dUP9+vVRtWpV/PjjjyhRogQOHz6MRYsWwdTUFEePHkV2djZ8fHyEw+nAgQMICgrC2bNnkZ2djd9++w3Hjx9Xu392djaKFy+u0dzwT2Xg7e0NY2NjdOzYUdhXb8KDBw9QqVIlABDOS02Uwb/BjRs3MG3aNAwdOhRyuRwLFy7E5cuX0ahRI7i6usLExAQXL15EvXr1AOTwwb1791CtWjWkpKRg2LBhOHnyJExMTODm5iYWtaKjo+Hn54exY8cWCnl8kcMbUCBxWl+gEejUqRM9PDxI5uQxS2Ggly9fpoGBAR89eiRylmfOnEl9fX3a29uLMP6LFy9y0qRJ/O2337hq1aqC6cQHRlZWlqgrRub00dnZmfPmzWNKSgpVKhVfvHjBcePGcerUqSJlI3d4fWZmZp6aCJoIKZxTKm5Pknfv3qWXl5eoE+Pt7a22xf2CBQsYGxvLrKwsnjx5UqQvSeGhb9oZJDcKS60ECadOneKkSZNI5oTK5n63UspCfngfWWgipk6dKjYzSE5OZnR0NK9du8YNGzZw0aJFHDZsGJVKJR0dHdmkSRP6+fkJnrh06RJ79uwpQoLfVYzziy4ULhQlfvyCHDg7OzMsLIwkRV3IJUuWsHv37uKc8PBw/vzzzyRzCjwbGxszMzOTSqVSpCLk3snnbSlYCoWCR44cyZPWoMn4JxvlSLsY5i6fEBISwiFDhjA8PPzTN/4fQBrHcXFxnDZtGidPnkw3NzeGhIQwLS2Njx494uTJk1mvXj2amppyzpw5nDNnTpGyGYqKLpA5KWdSml5uJCQksF+/fqxXrx4DAgLYr18/zps3j/Pnz6eenp5IcUxPT+e5c+c4YMAAUYfybSmLmsgN7ysDNzc3LlmyhImJibSxsRHnSOnNufnxbWNCE2XwJjx48IDe3t4cN26cWq2stLQ0Tpo0iaVKlaKDgwM3bNhAuVzOuLg4enp60sjIiO3btxfn5x43Fy5c4K5du9Sek5mZyZCQEFpYWNDU1FTUuCMLZge913H//n16eXnRw8NDraZiUZPD++KLY6oIY8aMGaxQoYIwOnOjadOmalX6Dx8+zOfPn/Px48ecNWsWGzVqxHbt2nH9+vWUy+W8ffs2169fX6iU/21QKpV8/PgxzczM1Ir3Shg+fDiHDx+e77WaUAPifSC1Mzw8nLVq1aKpqSkNDQ05ZMgQnj17Vu3cO3fucMqUKfTz8yOZY5gOHz5c7Eb5ujFx6tQpBgYG5tGHwiKbN2HSpEmcOHFivrn8J0+e5IgRIwp8m+Z/C+kd3r59m506deKxY8fo5+fHRo0a0djYmFu3buXx48cZEBBAlUqV70YF8fHx9PDw4OTJk0m+/X1/0YXCi6LAj1+Qg6NHj7Jz585qx0JCQujm5qZ27IcffhBbTt+9e5dkzkLG2LFjSebUDHr9e3D69OlCUxflXSgqG+W8/g4zMjJE7VEjIyPOmjVLraag5IS8c+cOR4wYUSRshqKiC2fOnGHHjh1JvqoVR+a826CgILq6upIkly5dSi8vLwYEBKhNlknyxo0bHDFihLAtC9v7fl8ZBAQEcPTo0bx7965w8M+fP18sAioUinz58cqVK5+qKx8EMpmMQUFBtLS0pJGREV1cXPJsfkPm7OBuZWXFhIQEBgYGslmzZrS0tGRQUBDT09P56NEjenp6smnTply/fn2+z9q9eze7detGfX19urm58cyZMyRz5CYVjy8ofZLJZFy1ahWbN2/Ohg0b0tXVVXwfc7fpc5fDv4F2QUdsfUHB4dy5czAzM8OiRYvg5OSEQ4cOISkpCQBgb2+PzZs3i3ONjIxgamqKzp07o3jx4ti9ezfWr1+P1NRUtGnTBl26dEFGRoaoKVLYoa2tjbt376JWrVpo0KCBOH7v3j14e3sjJSUFEydOzPfawpKeI7WzTZs26NatG9zd3REVFYWFCxeiUaNGyMjIQEBAAJo3bw57e3vExcWhXbt2AIBy5crh119/xeXLlwHk5L/fvn0bEyZMgIGBAfr16weVSpVHHwqLbF6HUqkEADRs2BCJiYmQy+UAgNu3b2PixImi/lLZsmVFbbbCBikNNyYmBuHh4ejatStu3ryJkJAQnDlzBlWqVEFGRgasra2hpaWFH374AUqlEkqlEvz/jPDffvsNtWvXxv379/H8+fO3vu8vulB4URT48QtyYGZmhsTERHh6emL9+vUYNGgQJk2ahH79+gHISbkBgFatWmHJkiUAIGpVGBkZiXS+UqVKQVtbG3fu3MGECRNgaGgIR0dHxMfHF0CvPjyk+jl3795FjRo1UKpUKfFbfHw8vLy8ULZs2TeOi8ICqeZNaGgorK2t0bBhQ5w4cQIPHz7EmDFjYGZmhp49e8LY2BgbN24UKc3ly5fHL7/8UiRshqKiCw0bNkR0dDTu3bun9p5KlCiBOnXqQC6X49SpU2jUqBESExNRo0YN/Prrr1AqlYI3qlWrBj09PVy7dg0ymazQve9/IoO0tDRcu3ZN1BIzNTXF5s2boVAoULx4cTV+rFevHnr06CHmZJqI3GN1+/bt6N69O+rVqwcfHx+ULFkSFy5cQHBwsEhFAyBsRR0dHRQvXhytW7fG48ePsW7dOuzatQva2tqwtraGg4MDypcvjzVr1qBLly5qzz1//jwaNWoEX19f9OrVC5GRkfDw8MCOHTtQp04d+Pr6IjMzE8Cn4Y/ccggLC4OjoyMMDAwwatQoyGQyREREYPny5TAyMoJCoRA2IwBUr179s5HDh8KXGlNFEEqlEqmpqejWrRuWLFmC8uXLY926ddi4cSPq1asHPz8/JCUloVmzZti/f78wMsuVK4dNmzal+9/sAAAZyUlEQVShRIkSmDNnDuLi4mBubp6nWOHngmfPnmHWrFk4c+YMOnTogPDwcDx58gR//PEHBgwYAF1d3YJu4n8G86lzs2PHDgQHB2P//v3o2LEj7O3tYWtrm+fa8PBwrFixAlWqVEFERAQePnyIVq1awdXVFUZGRp+qC58UaWlp6NevH0qUKIFbt27h6dOnaNmyJVxdXdUm6IURd+7cwZAhQ6BQKODo6AgnJydkZGTAz88Pe/bsgb6+PipVqoTw8HB06tQJEyZMyPc+N2/eRExMDExMTPDjjz9+4l58OnzOuvA+KAr8+AU5SExMxJIlSxAdHY2WLVvCwcEBv/zyC4BX9YCePXuG1NRU/P7772rX/vzzzwgICEBqaioCAgLw9OlTtGrVCn379v0s7YbU1FQsXrwYO3fuzLNRzqBBg1CjRo2CbuJ/wo0bNzBo0CCUKlUKo0ePhqWlJa5evYoBAwbg2bNnMDU1RdeuXXH06FGUKlUKHh4e4tqiZjN87roAAO7u7qhYsSKGDx8ujsXHx+PatWuIjo5GVlYWPD094e7ujgoVKmDMmDF5bM6DBw/C398fw4cPh7m5+afuwn/G+8hg4sSJ8PDwwI8//ogxY8aI8wwNDTF69GjIZDKEhITgyZMnGs2PJKFUKhEaGoqvvvoKXbt2xZ49ezBt2jQ4OjqiT58+WLJkCXx9fTFmzBhUq1YNMpkMlpaWyM7ORrVq1fLc88CBA1i+fDliY2NhZWWFvn374rfffkNYWBjq1KmD2rVrQ6VSicLdkqOnWbNmUCgUWL58ORQKBWxtbdGnTx+xCcfHlkN2djbWrl2Lb775Bp06dcKhQ4cwefJk9O7dG71794aXlxfOnz8PkqhXrx7u37+Pp0+fYvHixfmO/cIoh4+CggvW+oKCRHBwMB0dHUlSLeT6woULzMrKIkl26NCBCxcuFNe4u7tTW1ub3bt3F1tPfu6QyWSMjIzkggULCkXO/7/FuXPnOGjQIOrr67NFixacMmUKK1WqpHaOtM2tpC/37t3jsGHD2LlzZ+7cubMgmv1JIfU7ODiYQ4cO/ez6LJfLmZSUJP5PT0/n8OHDOWfOHJG2J5PJeOnSJdrb2+cbnk0WrpDhf4vPXRfeF0WFH7/gFV6+fMmMjAy1tBOVSpWnbpRUJ8XHx4fffvstO3XqlKcmxucKuVzOy5cv09/fX2zb/bkgKytL1ImaM2cOjYyMaGtrK2zCmJgYuru7U0dHR6SeFFWbgfy8dYEkb926RUtLSz579owREREMDAzk+PHjuXHjRq5fv549evRgWloaV61axeHDh/PmzZsk1dPenj17xkuXLom6XIUNt2/f/lcyIHPSnStVqkQHBweN58e0tDQOGTKEJDl9+nSOH/9/7d15UJRX1gbwp4HuRkUHZFEQM2omuERZYjQgSlhEhXEiyIALyCIoA8FoFSNEKdBxGSRazARDCYohYspAVDAICWoibujAoNGgiSgGojjsoIDSNkt/f1jdCR+ySNAWeH5VlNXve/v2eS9N23363nND29U9kvPy8pJt2rRJ9sUXX8jc3Nxkmzdvlq1YsUIWFRWlaHPq1CmZl5eXzNjYWObj4yO7dOmSTCZ7WgZhxYoVsqlTp8q0tLRkDg4OMpms/fvKpqYm2fr162UTJ06UBQUFyb7//vsXedkdNDY2KsZh27ZtsrCwsA7jkJiYKFu0aJEsNTVVduPGDVlpaanswoULsgcPHsjOnz8vi4mJkclk/XscXhTOmBqEJBIJ5s6di40bN8LR0RHAr7s+/FZSUhJ27dqFK1euQE1NDRKJBAKBoMMuVNS/HThwAPHx8Zg/fz68vb0VM+ScnJwwZ84cBAcHK3ZI+f9k/XBnsd4aLNcqv04PDw9oa2sjOjq63WvD4cOHcfz4ccTExLxyOwW9LIPluUD0/23btg3jx4+Hq6srRCKRYsaUXEFBAXR1dRU77smXLYhEIqXESy9ORkYGrKys8OTJExw8eBApKSkYOXIkvL29sXjxYpSUlODq1atwdXVV3IevnQOPkZERFi1aBKFQCKFQiGnTpmHevHkoKSlBdHQ0XFxcYGxsjM2bN8PW1hYrVqxQdsh9rrdj0NzcDAAddjR/lbS2tuL+/ft47bXXMH78eMTExEBfXx/79u2Dp6cnLC0tATx97Q8NDYWhoSHi4+M7/J2XlZUhIiICYWFhOHz4MIYMGQJ/f38UFxcjMTERX331FfT19bF8+XL4+vpCJpNh3LhxKCgoUCx/lL9+1NbWYuTIkS99LOSP/9prr2HPnj3Q1tZGYmIivL29YWFhgZqaGsTExKC2thYbN25EQ0MDUlNT4enpiTNnziA7OxtSqRSvv/46IiIiEBERgdGjR2PVqlX9ahxepI6fNGnAa2trQ2BgICwsLBTHfvvBU/5G093dXbE+FUC7dfI0cLi5ucHLy0txW/77d3Fxwb///W8EBwd3SFrKDaY3mIPpWoGnS3DEYrHid19SUoKDBw8iJycHISEhgzYpBQy+5wKR/I2wuro6vv76a/zlL3+BSCSCiooKiouLsX//fqSlpUFdXR1JSUmKxBQTUgOXiYkJli5diqqqKnh4eCAzMxNisRgpKSmYN28empqa4OHh0e4+fO0ceBISEnDx4kWYmpri7bffho6ODoCntebMzMxQWVkJQ0NDmJmZdVjqO1D0dgxe5YTUL7/8gry8POTm5mLs2LFYu3YtAgICsHv3bpw8eRIHDx7E999/D0tLSzx69Ajp6elwcXGBr6+voo/y8nIkJCQgMzMTEokEFhYWGD58ONavXw8A2LJlC44cOYKlS5fi9OnTiv83gKevFUKhEJ9//jkCAwMVxwC81GSMvFSDubk5mpubIRKJEBAQgJiYGJw4cQKff/45fvjhB1hYWODIkSNobm5GWFgYdHR0sHXrVnzxxRf4z3/+A0tLSyxduhRvv/02hgwZorj+/jIOLwtnTBERgKffiqioqChe8CorK+Hg4ICMjIz+u1aZei03NxceHh5wc3NDXl4eampqYGNjAy8vLxgbGys7PCJSgnv37sHHxwcbNmxAYWEhDh06hMrKSsydOxd+fn4DslYQPdvdu3fx3nvvISkpCffv38f+/ftx+/ZtRe1RPhcGh2fNgpMfq6ysRGtr64B/DzmQxuD69es4cOAAmpqa8OOPP8LNzQ3vvPMOzMzM8OjRI2hpaaGxsRGffvopCgsLsWnTJmRmZqK6uhpr166FVCpFcnIyjh8/jsuXL2PBggVYtmwZ5syZ0+GxqqurFUk84OkX4zKZDG1tbRAKhbh27RrGjBnTrs3LlpaWht27d+O7775T/I4fP34MTU1NNDY2Yu/evSguLkZUVBQeP36MgoICnDlzBgUFBXjjjTdgb28PfX193LlzB6NHj8aUKVM6fGHTH8bhZWFiahDjlGrqzqNHjzBs2DBlh0FK0tjYiJycHAiFQtja2io7HCJSIvl7Bn9/f2RnZ2PatGnw8fHBwoULlR0avWTy58Ly5cuRl5eH6dOnw8vLS1EeggYffqYYGGNw9+5dnDhxAhMmTMC6desQHR0Ne3t75ObmorCwEO+//z7i4uIwY8YM7NixA35+fpg1axby8/Oxb98+ZGdnw8jICPr6+mhtbcWnn36q6Lu1tRUCgaDd8m/58d9+Mf4qaWlpwRtvvIGjR4/CzMwM3377LQoLCxEaGoqEhASYmpri448/hpmZGQoLC1FXV4d33nkHdnZ2uH//Pg4dOoQrV67AxMQEKioquHr1KmJiYtqtWpJ7lcfhZWFiioiIiIi6JP/QVVVVhT/84Q9cpjeIyZ8L5eXl0NLSYu1RogGksbERGhoaWL9+PcRiMT788ENkZWWhpKQEt27dwuXLl3H58mWEhIRgxIgRKCwsxJ07d+Dq6gpvb29oaWmhoKAAu3btgpeXF2xtbTvUI+wP5PWXPT09MXbsWISHh+PLL79EfX09bt68iUuXLinGQVtbG87OzjAwMICGhgauXLmCuLg4TJ8+HUuWLIGmpiakUikiIyNx48YNfPnll8+s7zzYscYUEREREXVJ/i2urq6ukiMhZZM/F35bC4WIBgYNDQ0AgLOzM/z8/DB//nwsXrwYdXV10NbWhrq6OsrKymBqaoqrV69izZo1mDlzZrs+NDU1MWbMGJw9exa2trb9chaQPGZvb2+4u7tj4cKFWL58ORoaGqClpQV1dXWUl5fD2NgY//3vfyESiaChoYGKigpERUXBwsIC/v7+iv5EIhGGDBmiqC3GpFRH/St1SUREREREREQvzMyZM1FbWwtfX1+kpqYqSnssWLAAsbGxmDdvHurq6lBaWgrg6S6D8oVYY8eOxaRJk3Dv3j08fPiwXyam5DO8Jk6ciLa2NqxcuRJHjx5VbAbm4OCATz75BPb29mhqasKVK1cAAPX19bh9+3a7zR+Ki4sRERGBvLw87Ny58+VfTD/BpXxEREREREREBABIT09HZmYmnJyckJycjLKyMoSHh2Po0KFYuHAhysrKEBERAVVVVYSFhUFNrf1CrNu3b+PGjRuYNWsW9PT0lHQVvSdfsvzJJ5+gqKgIixcvxr59+1BeXo7Q0FBoaWkpxmHjxo0YNmwYQkJCIBQKsWTJEkilUkydOhW5ubmoq6vD7NmzsXr1akyePHlA1CN7EZiYIiIiIiIiIiIAQEREBIYNG4bQ0FAAwLFjx/DgwQN4e3tj1KhROHnyJKqqqpCWlobVq1fDxMSkXcJloCRf/Pz8YGNjA3d3dwBAZmYmnjx5gsWLF0NPTw+nTp1CWVkZMjMz4evrC1NTU9TX16O0tBSnT5+GkZER5s2bp+Sr6B+YmCIiIiIiIiIiVFdXw8rKCpmZmRg/fryiUPeTJ08gFovh4+OD5uZm7NmzBwEBAXj33XexatUqZYfd53744Qe4u7sjJycHI0aMUIyDVCqFSCRSjENsbCwCAgJgb28PHx8fZYfdb6lu3rx5s7KDICIiIiIiIiLlqq2txdSpUzF9+nSoqKgo6i2pqqpCIBBgxowZqKmpgbW1NcaMGQNbW9sBuVNrbW0tbGxsYGRkBODXulMCgaDdONjY2MDAwAA2NjYDchxeFs6YIiIiIiIiIqIeLcOTSCSKQuADVVtbmyIZ1ZnBMA4vCxNTRERERERERESkFF2nAImIiIiIiIiIiF4QJqaIiIiIiIiIiEgpmJgiIiIiIiIiIiKlYGKKiIiIiIiIiIiUgokpIiIiIiIiIiJSCiamiIiIaMDJzc3Fn/70J/z888+/u6+ioiKsW7cOtbW1fRDZr9ra2pCVlYX79+9321YikSA/Px8NDQ2dtrl27Rpyc3P7MkQAQFZWFgQCAUpKSvqkv7y8PFy7dq1P+iIiIqL+j4kpIiIieuWVl5dDIBB0+WNubq5o39TUhDt37kAqlT6zv9LSUgQGBuKtt96CiYkJPD09kZ+f32nbjz/+GPX19X16TVKpFA4ODjh16lS3bUtKSjBjxowuE0+RkZEIDg7utq+cnByYm5t3+VNVVfVc11JUVITRo0fj4sWLHc5dvHgRo0ePViS2QkJCEBkZ+Vz9ExER0cClpuwAiIiIiLqjq6uLn376qdPzGzZsQHl5eY/6yszMxLJly2BkZARnZ2eIxWKcOnUK5ubmiI+Ph6+vLyQSCSQSCQCgsbGxR/0WFhZi9+7d3bZzdHSEo6Njj/p8Eerq6pCbm4u1a9dCU1PzmW3EYvFz9dnS0oKKiopnJgKlUikqKirQ0tLSq3iJiIhoYGNiioiIiF55qqqqmDRpUqfnhwwZ0qNkSkNDAzw9PeHs7IzExESoqDydPB4SEoJ//OMfCAgIgJ2dHeLi4hAVFfVcMTY3N6O6urrd7dTUVJibm+OPf/yj4vjjx4+77ev06dM4d+6c4ra836SkJFy4cEFx3NraGtbW1s8Vp9y6deswbty4Xt0XAL7++mvcvXsXAFBRUQEASE9Px82bNwEAEydOhI2NTa/7JyIiosGBiSkiIiLqV6RSKerr66Gjo6M4VldXhxEjRnR73+zsbNTW1mL79u2KpJTchg0bEBkZifT0dAQHB8Pb2xvA05pIXl5e3fY9depUJCcnK24/ePAAqampeP/99+Hh4dHDq3vq7t277RJQ8mTW9evX8b///U9xfMKECc/Vb19KS0vD+fPnAUAxU+rIkSMYOnQoAMDZ2ZmJKSIiIuoWE1NERETUr6SmpmLZsmVoaGiAhoYGAKCqqgpTpkzp0La4uBgAIBQK8frrr6O2thaqqqowNDTs0FYkEsHQ0BB1dXXQ1dWFrq4uAPR4iWBf8vb2ViTGAODmzZuYPHkyPvroI8ydO/elxwMAxsbGUFFRgba2Nu7cuYN9+/Z1iC8pKanXM7iIiIhocGJiioiIiPq9oqIiODg4dDgur+U0ZswYlJaWQkNDA62traiqqlIknuRaW1tRUVGBYcOGvZSY+5uoqCjo6uo+d/0pIiIioq4wMUVERET9mkQigZOTE+zs7Dqc++mnn9rVprKysoK6ujpiY2OxefPmdm0PHDiAR48ewd7eHtu3b1cUMu9sZ7/uNDQ0tPu3M9euXUNGRgaAp8sBn1X3SV6Ivbm5uVex9AUHB4dOa1I1NTUB+DXOS5cuITMzEwDwyy+/vJT4iIiIqH9iYoqIiIj6DZlMBplMBuBpwkcikeDx48cICQlBfX09srKy8Oabb3Z6fz09PezcuRNr167Fzz//jEWLFkEoFOLkyZOIj4/H3//+d5iYmEAoFCr6uX79OsLDw5871pycHADAuXPnEBAQ0Gm7PXv2KJbFRUdHY/Xq1R3ayAuK37p165kzw3rj5MmT0NPTQ2trK6RSKSQSCRoaGlBXV4fy8nIMHz4cH330UY/6KioqAgDcvn0bCxYsQGlpKc6cOQMAePjwYZ/ES0RERAMTE1NERET0Sjt27BicnZ07HDcwMGh3WyQSQU9PD9HR0R2W6f1WUFAQTE1NERYWBg8PD7S1tWHatGlITExUFCmfMmWKomaVpqbmc8fc1NSE7du3Q19fH4cPH8bf/vY3vPvuu89sGxcX166eVGdtACA2NharVq1SFBjvDVVVVYjFYnzwwQcQCAQQCAQQCoUQi8XQ0NCAlpYW9PT0YGpq2uM+P/vsMwDA/v37ERgYCFdXV7i6ugIAzpw5wyLoRERE1CkmpoiIiOiVZmVlhQsXLkAgEEBFRQVqampQU1ODSCSCWCzG0KFDMWLEiHa1oeSzdToze/ZsnD179oXE29bWBm9vb5SVlSEvLw9btmyBi4sLzp8/j8mTJz93f9u3b0dOTg6Sk5Oxbt06eHl5ISUlpcOugj3l4OCgWHLXFw4dOoRvvvkGsbGxCA0NRVhYGHbs2NFn/RMREdHAxsQUERERvdJGjhwJS0vL57rPtGnTcPz4cYwdO/Z3P761tbVi+WB3ZDIZ/Pz8kJGRgW+//RYTJkxAQkIC/vrXv8LOzg7ffffdcyWn9u7di/DwcOzduxdLlizBpEmTYG1tDX9/f+zduxcCgaC3l9UnLl68CD8/P2zcuBGBgYEwMDCAi4sLJk2a1O0sMCIiIiIA6N1XbURERERKdO/ePezYsQOzZ8+GoaEhxGIx9PX1MXPmTGzatAkPHjzAwoULu9xhLygoSLGUrSc/JSUlXcbU0tICLy8vJCcnIz09HRYWFgAANTU1pKSkwMTEBFZWVsjPz+/RNSYkJCAgIACRkZHw8/MDAJiYmOCbb75BcnIyPD090dLS0rMB64S/v3+vZzfl5+fD0dERrq6u2Lp1KwDAyckJ//rXv7Bq1SqkpaX9rtiIiIhocOCMKSIiIupX0tPTsWzZMrz55ptYvnw5TExMoK2tjYcPH+LHH39ESkoKIiMjFfWYOhMeHo6goKBuHy8vLw9eXl7dttuwYQNSU1Nx/PjxDjsEisViHDt2DG5ubti6dSu++uqrLvvauXMnQkJC8M9//hOhoaHtzpmbmyMrKwuOjo5Ys2YN9uzZ021snbl8+TKePHnSZRs7OztUVVVh5MiRimOVlZWwt7eHtbU19u/f327m1gcffIDKykoEBARg/vz5vY6NiIiIBgcmpoiIiKjfaG1txcqVK+Hu7o64uLgOdZbmzJkDf39/bNmyBUFBQXjvvfcwatSoZ/Y1atSoTs/9Vnl5eY9i+/DDD7F06VJMnz79mefFYjGOHj0KqVTabV8GBgaIjY1FYGDgM89bWloiOzsbI0aM6FFsv4dQKISOjk67Y3p6evjss8/g4OAANbWObye3bdsGf3//31WknYiIiAYHJqaIiIio36ioqEBNTQ2WLFnSZfFvT09PbNq0Cbdu3epR8qkvaGtrQ1tbu8s28sLt3XF3d++2zVtvvdXj2F6ERYsWdXm+L+p7ERER0cDHGlNERETUb+jo6GDo0KE4f/58l+3Onj0LgUDA5AgRERHRK46JKSIiIuo3RCIRdu3ahS1btsDd3R0nTpxAeXk5mpubUV1djXPnzmHNmjVYuXIlgoODMW7cOGWH/Mo7cOBAj4q/Ozk5KTtUIiIiGoC4lI+IiIj6lYCAAJiZmSE+Ph7u7u6oqalRnNPQ0MCCBQuQkZEBBweHPnk8bW1t/PnPfx6Q9ZKOHj2KpqamHrUdPnx4rx5j1qxZKCsrg66ubq/uT0RERAObQCaTyZQdBBEREVFvNTY2oqqqClpaWtDU1FR2OERERET0HJiYIiIiIiIiIiIipWCNKSIiIiIiIiIiUgompoiIiIiIiIiISCmYmCIiIiIiIiIiIqVgYoqIiIiIiIiIiJSCiSkiIiIiIiIiIlIKJqaIiIiIiIiIiEgpmJgiIiIiIiIiIiKl+D8ARFjMLrWeUQAAAABJRU5ErkJggg=="/>
          <p:cNvSpPr>
            <a:spLocks noChangeAspect="1" noChangeArrowheads="1"/>
          </p:cNvSpPr>
          <p:nvPr/>
        </p:nvSpPr>
        <p:spPr bwMode="auto">
          <a:xfrm>
            <a:off x="101600" y="-136525"/>
            <a:ext cx="4064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587" y="1570590"/>
            <a:ext cx="8176135" cy="4799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420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시각화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876" y="2092209"/>
            <a:ext cx="2258323" cy="3849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7933" y="2092209"/>
            <a:ext cx="2344661" cy="39971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0071" y="2092209"/>
            <a:ext cx="2507631" cy="4235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5328" y="2119639"/>
            <a:ext cx="2395622" cy="40840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5996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시각화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743" y="1191349"/>
            <a:ext cx="3364113" cy="5521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1" y="1150918"/>
            <a:ext cx="3316868" cy="560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432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시각화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7" name="Picture 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874" y="1910108"/>
            <a:ext cx="2624705" cy="409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464" y="1912655"/>
            <a:ext cx="2630882" cy="41040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8153" y="1917564"/>
            <a:ext cx="2439142" cy="4082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639" y="1924873"/>
            <a:ext cx="2412582" cy="4093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226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9840" y="2840564"/>
            <a:ext cx="731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Machine Learning</a:t>
            </a:r>
            <a:r>
              <a:rPr lang="ko-KR" altLang="en-US" sz="36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을 통한 예측</a:t>
            </a:r>
            <a:endParaRPr lang="en-US" altLang="ko-KR" sz="36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6665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주제 선정 이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유</a:t>
            </a: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253154" y="3876190"/>
            <a:ext cx="96824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버거지수를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만들어서 도시의 발전 수준을 비교하려는 아이디어가 </a:t>
            </a:r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획기적이었어서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피자지수를 만들어서 비교해보고자 했음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평균적으로 피자의 가격이 </a:t>
            </a:r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버거보다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높기 때문에 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보다 더 수준 차이를 잘 나타내어줄 것이라고 예측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</a:p>
          <a:p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전반적으로 가격대가 낮은 피자스쿨과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전반적으로 가격대가 높은 </a:t>
            </a:r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피자헛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미스터피자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도미노 피자를 비교해서 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지역별로 많고 적음을 분석하고 추가로 수집한 정보들을 사용해서 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새로이 피자 가게를 열고 싶어하는 업자에게 피자 브랜드를 추천해주고</a:t>
            </a:r>
            <a:endParaRPr lang="en-US" altLang="ko-KR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지리학적 분석을 통해 </a:t>
            </a:r>
            <a:r>
              <a:rPr lang="ko-KR" altLang="en-US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입점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위치를 추천해주고자 함</a:t>
            </a:r>
            <a:r>
              <a:rPr lang="en-US" altLang="ko-KR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pic>
        <p:nvPicPr>
          <p:cNvPr id="12290" name="Picture 2" descr="Image result for ë²ê±°ì§ì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3840" y="1273487"/>
            <a:ext cx="5159855" cy="2383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536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최소비용과 지역으로 브랜드 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1519877"/>
              </p:ext>
            </p:extLst>
          </p:nvPr>
        </p:nvGraphicFramePr>
        <p:xfrm>
          <a:off x="1292187" y="2264707"/>
          <a:ext cx="9607626" cy="3566160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1372518"/>
                <a:gridCol w="1372518"/>
                <a:gridCol w="1372518"/>
                <a:gridCol w="1372518"/>
                <a:gridCol w="1372518"/>
                <a:gridCol w="1372518"/>
                <a:gridCol w="1372518"/>
              </a:tblGrid>
              <a:tr h="396240">
                <a:tc>
                  <a:txBody>
                    <a:bodyPr/>
                    <a:lstStyle/>
                    <a:p>
                      <a:pPr algn="l" fontAlgn="ctr"/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cost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citycode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citycode_mod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brand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118610000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42150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정선군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110000000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42770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화천군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119600000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42790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1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884</a:t>
                      </a:r>
                      <a:endParaRPr lang="en-US" altLang="ko-KR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392619999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43113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885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392619999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43114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886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357970000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43130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396240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887</a:t>
                      </a:r>
                      <a:endParaRPr lang="en-US" altLang="ko-KR" sz="1200" b="1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음성군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343945000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43770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276709" y="1761435"/>
            <a:ext cx="253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mlDF</a:t>
            </a:r>
            <a:r>
              <a:rPr lang="en-US" altLang="ko-KR" sz="2000" dirty="0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데이터</a:t>
            </a:r>
            <a:endParaRPr lang="ko-KR" altLang="en-US" sz="2000" dirty="0">
              <a:solidFill>
                <a:srgbClr val="454545"/>
              </a:solidFill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758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7426593"/>
              </p:ext>
            </p:extLst>
          </p:nvPr>
        </p:nvGraphicFramePr>
        <p:xfrm>
          <a:off x="1102227" y="2102231"/>
          <a:ext cx="9987545" cy="4182876"/>
        </p:xfrm>
        <a:graphic>
          <a:graphicData uri="http://schemas.openxmlformats.org/drawingml/2006/table">
            <a:tbl>
              <a:tblPr firstRow="1">
                <a:tableStyleId>{69012ECD-51FC-41F1-AA8D-1B2483CD663E}</a:tableStyleId>
              </a:tblPr>
              <a:tblGrid>
                <a:gridCol w="746779"/>
                <a:gridCol w="628105"/>
                <a:gridCol w="896009"/>
                <a:gridCol w="531504"/>
                <a:gridCol w="713756"/>
                <a:gridCol w="1094427"/>
                <a:gridCol w="932642"/>
                <a:gridCol w="1265728"/>
                <a:gridCol w="1018292"/>
                <a:gridCol w="1189891"/>
                <a:gridCol w="970412"/>
              </a:tblGrid>
              <a:tr h="524977"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</a:t>
                      </a: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district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cost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count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citycode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citycode_mod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population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sales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brand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area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 err="1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EarningRatio</a:t>
                      </a:r>
                      <a:endParaRPr lang="en-US" sz="1200" b="1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7302" marR="57302" marT="51206" marB="51206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118610000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42150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213106.000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140181666.667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강릉시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1.182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정선군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110000000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42770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37438.000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140181666.667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정선군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1.274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화천군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119600000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42790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24979.000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140181666.667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pizzaschool</a:t>
                      </a:r>
                      <a:endParaRPr 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강원도 화천군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1.172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b="0" dirty="0" smtClean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…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청주시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392619999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43111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838887.000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763789333.333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 청주시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1.945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충주시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357970000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43130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210463.000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763789333.333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 충주시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2.134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  <a:tr h="52255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음성군</a:t>
                      </a:r>
                      <a:endParaRPr lang="ko-KR" altLang="en-US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343945000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43770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43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95375.000</a:t>
                      </a:r>
                      <a:endParaRPr lang="en-US" altLang="ko-KR" sz="1200" b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763789333.333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domino</a:t>
                      </a:r>
                      <a:endParaRPr 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충청북도 음성군</a:t>
                      </a:r>
                      <a:endParaRPr lang="ko-KR" altLang="en-US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2.221</a:t>
                      </a:r>
                      <a:endParaRPr lang="en-US" altLang="ko-KR" sz="1200" b="0" dirty="0">
                        <a:effectLst/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marL="54864" marR="54864" marT="49073" marB="49073" anchor="ctr"/>
                </a:tc>
              </a:tr>
            </a:tbl>
          </a:graphicData>
        </a:graphic>
      </p:graphicFrame>
      <p:sp>
        <p:nvSpPr>
          <p:cNvPr id="22" name="TextBox 21"/>
          <p:cNvSpPr txBox="1"/>
          <p:nvPr/>
        </p:nvSpPr>
        <p:spPr>
          <a:xfrm>
            <a:off x="1422400" y="1676895"/>
            <a:ext cx="25361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mlDF</a:t>
            </a:r>
            <a:r>
              <a:rPr lang="en-US" altLang="ko-KR" sz="2000" dirty="0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 </a:t>
            </a:r>
            <a:r>
              <a:rPr lang="ko-KR" altLang="en-US" sz="2000" dirty="0" smtClean="0">
                <a:solidFill>
                  <a:srgbClr val="454545"/>
                </a:solidFill>
                <a:latin typeface="210 M고딕 100" panose="02020603020101020101" pitchFamily="18" charset="-127"/>
                <a:ea typeface="210 M고딕 100" panose="02020603020101020101" pitchFamily="18" charset="-127"/>
              </a:rPr>
              <a:t>데이터</a:t>
            </a:r>
            <a:endParaRPr lang="ko-KR" altLang="en-US" sz="2000" dirty="0">
              <a:solidFill>
                <a:srgbClr val="454545"/>
              </a:solidFill>
              <a:latin typeface="210 M고딕 100" panose="02020603020101020101" pitchFamily="18" charset="-127"/>
              <a:ea typeface="210 M고딕 10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6006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214" y="1911899"/>
            <a:ext cx="9633572" cy="1199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7397" y="2623502"/>
            <a:ext cx="3896591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834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711" y="1783232"/>
            <a:ext cx="9026576" cy="43738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36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547" y="2501231"/>
            <a:ext cx="9612904" cy="2907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399" y="1655810"/>
            <a:ext cx="4494855" cy="462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5914" y="2827149"/>
            <a:ext cx="5308023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0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101" y="1268512"/>
            <a:ext cx="8615795" cy="5403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012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096" y="1101060"/>
            <a:ext cx="7249807" cy="5738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249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 브랜드 예측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0"/>
          <a:stretch/>
        </p:blipFill>
        <p:spPr bwMode="auto">
          <a:xfrm>
            <a:off x="937760" y="3965826"/>
            <a:ext cx="4914733" cy="1368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17" y="5334769"/>
            <a:ext cx="5368467" cy="151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208" y="1082299"/>
            <a:ext cx="5322106" cy="46108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717" y="1082299"/>
            <a:ext cx="3645228" cy="1564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11" y="2499689"/>
            <a:ext cx="3653707" cy="146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9408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K-means Cluster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를 통한 전국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상권 분석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019"/>
          <a:stretch/>
        </p:blipFill>
        <p:spPr bwMode="auto">
          <a:xfrm>
            <a:off x="950685" y="1199070"/>
            <a:ext cx="6248400" cy="16065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91" y="2898252"/>
            <a:ext cx="9448800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4591" y="4313185"/>
            <a:ext cx="79248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651" y="1369824"/>
            <a:ext cx="3670300" cy="5200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154591" y="5892863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K-Means 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cluster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는 말 그래도 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K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개로 </a:t>
            </a:r>
            <a:r>
              <a:rPr lang="ko-KR" altLang="en-US" sz="16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그룹핑하라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~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와 같습니다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. </a:t>
            </a:r>
            <a:endParaRPr lang="en-US" altLang="ko-KR" sz="16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유사한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입력 값끼리 묶어서 군집을 찾습니다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</a:p>
          <a:p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클러스터를 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800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개를 놓고 군집을 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800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개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(2000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개중에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)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로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하였습니다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  <a:endParaRPr lang="ko-KR" altLang="en-US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1009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분석 대상 피자 브랜드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6" name="Picture 2" descr="Image result for í¼ìì¤ì¿¨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742" y="3510279"/>
            <a:ext cx="3041898" cy="663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Image result for ë¯¸ì¤í°í¼ì"/>
          <p:cNvSpPr>
            <a:spLocks noChangeAspect="1" noChangeArrowheads="1"/>
          </p:cNvSpPr>
          <p:nvPr/>
        </p:nvSpPr>
        <p:spPr bwMode="auto">
          <a:xfrm>
            <a:off x="1682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8682" y="2210462"/>
            <a:ext cx="3384917" cy="92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01" t="18759" r="14400" b="15734"/>
          <a:stretch/>
        </p:blipFill>
        <p:spPr bwMode="auto">
          <a:xfrm>
            <a:off x="5699759" y="3618411"/>
            <a:ext cx="1992307" cy="1875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0860" y="3573195"/>
            <a:ext cx="1922318" cy="19656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2478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창업 위치를 </a:t>
            </a:r>
            <a:r>
              <a:rPr lang="en-US" altLang="ko-KR" dirty="0"/>
              <a:t>'</a:t>
            </a:r>
            <a:r>
              <a:rPr lang="ko-KR" altLang="en-US" dirty="0"/>
              <a:t>구</a:t>
            </a:r>
            <a:r>
              <a:rPr lang="en-US" altLang="ko-KR" dirty="0"/>
              <a:t>' </a:t>
            </a:r>
            <a:r>
              <a:rPr lang="ko-KR" altLang="en-US" dirty="0"/>
              <a:t>단위로 </a:t>
            </a:r>
            <a:r>
              <a:rPr lang="ko-KR" altLang="en-US" dirty="0" err="1"/>
              <a:t>입력시</a:t>
            </a:r>
            <a:r>
              <a:rPr lang="ko-KR" altLang="en-US" dirty="0"/>
              <a:t> </a:t>
            </a:r>
            <a:r>
              <a:rPr lang="ko-KR" altLang="en-US" dirty="0" err="1"/>
              <a:t>각구의</a:t>
            </a:r>
            <a:r>
              <a:rPr lang="ko-KR" altLang="en-US" dirty="0"/>
              <a:t> 상권과 피자</a:t>
            </a:r>
            <a:r>
              <a:rPr lang="en-US" altLang="ko-KR" dirty="0"/>
              <a:t>4</a:t>
            </a:r>
            <a:r>
              <a:rPr lang="ko-KR" altLang="en-US" dirty="0"/>
              <a:t>사의</a:t>
            </a:r>
            <a:r>
              <a:rPr lang="en-US" altLang="ko-KR" dirty="0"/>
              <a:t>(</a:t>
            </a:r>
            <a:r>
              <a:rPr lang="ko-KR" altLang="en-US" dirty="0"/>
              <a:t>미스터피자</a:t>
            </a:r>
            <a:r>
              <a:rPr lang="en-US" altLang="ko-KR" dirty="0"/>
              <a:t>, </a:t>
            </a:r>
            <a:r>
              <a:rPr lang="ko-KR" altLang="en-US" dirty="0"/>
              <a:t>도미노피자</a:t>
            </a:r>
            <a:r>
              <a:rPr lang="en-US" altLang="ko-KR" dirty="0"/>
              <a:t>, </a:t>
            </a:r>
            <a:r>
              <a:rPr lang="ko-KR" altLang="en-US" dirty="0" err="1"/>
              <a:t>피자헛</a:t>
            </a:r>
            <a:r>
              <a:rPr lang="en-US" altLang="ko-KR" dirty="0"/>
              <a:t>, </a:t>
            </a:r>
            <a:r>
              <a:rPr lang="ko-KR" altLang="en-US" dirty="0"/>
              <a:t>피자스쿨</a:t>
            </a:r>
            <a:r>
              <a:rPr lang="en-US" altLang="ko-KR" dirty="0"/>
              <a:t>)</a:t>
            </a:r>
            <a:r>
              <a:rPr lang="ko-KR" altLang="en-US" dirty="0"/>
              <a:t>을 보여 주어 창업자가 매장 위치 선정을 할 수 있도록 도움을 줌</a:t>
            </a:r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전국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상권에 </a:t>
            </a:r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피자매장 위치 모듈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DDD91708-370F-4706-8AF0-89BB3D51D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95" y="1174346"/>
            <a:ext cx="5402540" cy="4671868"/>
          </a:xfrm>
          <a:prstGeom prst="rect">
            <a:avLst/>
          </a:prstGeom>
        </p:spPr>
      </p:pic>
      <p:pic>
        <p:nvPicPr>
          <p:cNvPr id="17" name="그림 16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C2FE2E8E-D80D-48F5-B588-6716C7B15D7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203"/>
          <a:stretch/>
        </p:blipFill>
        <p:spPr>
          <a:xfrm>
            <a:off x="6033291" y="3330199"/>
            <a:ext cx="4950646" cy="35120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B1514EE1-ED10-4DD0-9422-73B4DAEE5A1C}"/>
              </a:ext>
            </a:extLst>
          </p:cNvPr>
          <p:cNvSpPr txBox="1"/>
          <p:nvPr/>
        </p:nvSpPr>
        <p:spPr>
          <a:xfrm>
            <a:off x="1018195" y="5996840"/>
            <a:ext cx="479405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창업 위치를 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구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 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단위로 </a:t>
            </a:r>
            <a:r>
              <a:rPr lang="ko-KR" altLang="en-US" sz="14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입력시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각 구의 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상권과 </a:t>
            </a:r>
            <a:endParaRPr lang="en-US" altLang="ko-KR" sz="14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4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사의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미스터피자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도미노피자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4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피자헛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</a:t>
            </a:r>
            <a:r>
              <a:rPr lang="en-US" altLang="ko-KR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</a:t>
            </a:r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을</a:t>
            </a:r>
            <a:endParaRPr lang="en-US" altLang="ko-KR" sz="14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r>
              <a:rPr lang="ko-KR" altLang="en-US" sz="14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보여 </a:t>
            </a:r>
            <a:r>
              <a:rPr lang="ko-KR" altLang="en-US" sz="14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주어 창업자가 매장 위치 선정을 할 수 있도록 도움을 줌</a:t>
            </a:r>
            <a:endParaRPr lang="ko-KR" altLang="en-US" sz="14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B1514EE1-ED10-4DD0-9422-73B4DAEE5A1C}"/>
              </a:ext>
            </a:extLst>
          </p:cNvPr>
          <p:cNvSpPr txBox="1"/>
          <p:nvPr/>
        </p:nvSpPr>
        <p:spPr>
          <a:xfrm>
            <a:off x="7652057" y="2667557"/>
            <a:ext cx="3539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지역 입력 시 지역 상권과 </a:t>
            </a:r>
            <a:endParaRPr lang="en-US" altLang="ko-KR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 algn="r"/>
            <a:r>
              <a:rPr lang="ko-KR" altLang="en-US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 매장 위치 표시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함수</a:t>
            </a:r>
            <a:r>
              <a:rPr lang="en-US" altLang="ko-KR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모듈화</a:t>
            </a:r>
            <a:endParaRPr lang="ko-KR" altLang="en-US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16553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전국 상권에 피자매장 위치 모듈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4" name="그림 13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65E792C8-65C7-4574-8567-BFB7845DCB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829" y="1292580"/>
            <a:ext cx="5254764" cy="1605895"/>
          </a:xfrm>
          <a:prstGeom prst="rect">
            <a:avLst/>
          </a:prstGeom>
        </p:spPr>
      </p:pic>
      <p:pic>
        <p:nvPicPr>
          <p:cNvPr id="22" name="그림 21" descr="지도, 텍스트이(가) 표시된 사진&#10;&#10;자동 생성된 설명">
            <a:extLst>
              <a:ext uri="{FF2B5EF4-FFF2-40B4-BE49-F238E27FC236}">
                <a16:creationId xmlns:a16="http://schemas.microsoft.com/office/drawing/2014/main" xmlns="" id="{49162036-C1F2-48CC-A2C1-DAB36187A21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98"/>
          <a:stretch/>
        </p:blipFill>
        <p:spPr>
          <a:xfrm>
            <a:off x="1036830" y="3106918"/>
            <a:ext cx="5254764" cy="2917561"/>
          </a:xfrm>
          <a:prstGeom prst="rect">
            <a:avLst/>
          </a:prstGeom>
        </p:spPr>
      </p:pic>
      <p:pic>
        <p:nvPicPr>
          <p:cNvPr id="25" name="그림 24" descr="스크린샷이(가) 표시된 사진&#10;&#10;자동 생성된 설명">
            <a:extLst>
              <a:ext uri="{FF2B5EF4-FFF2-40B4-BE49-F238E27FC236}">
                <a16:creationId xmlns:a16="http://schemas.microsoft.com/office/drawing/2014/main" xmlns="" id="{89020741-7666-4030-852B-5A1B7C7B2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709" y="1177251"/>
            <a:ext cx="3924848" cy="390580"/>
          </a:xfrm>
          <a:prstGeom prst="rect">
            <a:avLst/>
          </a:prstGeom>
        </p:spPr>
      </p:pic>
      <p:pic>
        <p:nvPicPr>
          <p:cNvPr id="27" name="그림 26" descr="지도, 텍스트이(가) 표시된 사진&#10;&#10;자동 생성된 설명">
            <a:extLst>
              <a:ext uri="{FF2B5EF4-FFF2-40B4-BE49-F238E27FC236}">
                <a16:creationId xmlns:a16="http://schemas.microsoft.com/office/drawing/2014/main" xmlns="" id="{591F2F38-F63C-49FF-BF51-51FA0C1C8A5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62"/>
          <a:stretch/>
        </p:blipFill>
        <p:spPr>
          <a:xfrm>
            <a:off x="6439912" y="1552306"/>
            <a:ext cx="4653404" cy="2692338"/>
          </a:xfrm>
          <a:prstGeom prst="rect">
            <a:avLst/>
          </a:prstGeom>
        </p:spPr>
      </p:pic>
      <p:pic>
        <p:nvPicPr>
          <p:cNvPr id="29" name="그림 28" descr="지도, 텍스트이(가) 표시된 사진&#10;&#10;자동 생성된 설명">
            <a:extLst>
              <a:ext uri="{FF2B5EF4-FFF2-40B4-BE49-F238E27FC236}">
                <a16:creationId xmlns:a16="http://schemas.microsoft.com/office/drawing/2014/main" xmlns="" id="{B4E0D44B-9E8B-4395-ADE0-9C771B3F6FA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798" y="4715629"/>
            <a:ext cx="3740260" cy="2052222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3F9C332C-C0F5-4342-9890-28D5AEBAD48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165" y="4308145"/>
            <a:ext cx="4242392" cy="41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51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9840" y="2840564"/>
            <a:ext cx="731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마무리</a:t>
            </a:r>
            <a:endParaRPr lang="en-US" altLang="ko-KR" sz="36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3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결론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208692"/>
            <a:ext cx="3365500" cy="5522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995584" y="2081272"/>
            <a:ext cx="609553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처음에 분석할 피자 브랜드를 선정하고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버거지수를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차용해서 피자지수를 계산해보면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지역간의 발전수준을 볼 수 있을 것이라는 예상에 맞게 전국 피자 지수 시각화 자료를 보면 전체적으로 각 광역 자치 단체에서 대도시인 경우에 짙은 색으로 표시된 것을 볼 수 있었다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하지만 각 지역의 소득 수준을 보다 자세히 살펴볼 수 있는 아파트 매매 가격과 같은 추가 데이터를 사용하는 것이 좋을 것 같다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그리고 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1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인 가구 비율과 학교 위치가 피자 가게의 위치들과 높은 연관이 있을 것이라고 예측 했지만 지도 시각화 결과 연관이 없다는 결론이 나왔다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  <a:endParaRPr lang="en-US" altLang="ko-KR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79761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한계점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22638" y="2513584"/>
            <a:ext cx="9546722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본 분석의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한계점</a:t>
            </a:r>
            <a:endParaRPr lang="en-US" altLang="ko-KR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-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분석에 사용한 아파트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매매 가격은 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주거 지역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의 정보이지만 피자 가게가 위치한 곳은 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상업 지구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'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의 정보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-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 각 브랜드의 매출액이 광역 </a:t>
            </a:r>
            <a:r>
              <a:rPr lang="ko-KR" altLang="en-US" sz="16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지자체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기준이라 각 기초 </a:t>
            </a:r>
            <a:r>
              <a:rPr lang="ko-KR" altLang="en-US" sz="16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지자체의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차이를 반영하지 못함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-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지도에서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상권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클러스터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안에 피자 매장이 없어도 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(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피자스쿨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도미노피자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6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피자헛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미스터피자</a:t>
            </a: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 </a:t>
            </a:r>
            <a:endParaRPr lang="en-US" altLang="ko-KR" sz="16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  다른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타사 피자 브랜드가 위치 할 가능성이 있음으로 더 깊이 있는 분석을 위해 </a:t>
            </a:r>
            <a:endParaRPr lang="en-US" altLang="ko-KR" sz="16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타사 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프랜차이즈 브랜드를 더 </a:t>
            </a:r>
            <a:r>
              <a:rPr lang="ko-KR" altLang="en-US" sz="16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추가하는게</a:t>
            </a:r>
            <a:r>
              <a:rPr lang="ko-KR" altLang="en-US" sz="16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좋음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마지막으로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피자 브랜드 </a:t>
            </a:r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추천시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</a:t>
            </a:r>
            <a:r>
              <a:rPr lang="ko-KR" altLang="en-US" sz="16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입점</a:t>
            </a:r>
            <a:r>
              <a:rPr lang="ko-KR" altLang="en-US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위치를 보다 세부적으로 산출되게 할 것</a:t>
            </a:r>
            <a:r>
              <a:rPr lang="en-US" altLang="ko-KR" sz="16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21725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400" y="1082301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8" y="162560"/>
            <a:ext cx="11161487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6" y="1082301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8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2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출처</a:t>
            </a:r>
          </a:p>
        </p:txBody>
      </p:sp>
      <p:sp>
        <p:nvSpPr>
          <p:cNvPr id="2" name="AutoShape 2" descr="data:image/png;base64,iVBORw0KGgoAAAANSUhEUgAAAqAAAARPCAYAAADA/lOoAAAABHNCSVQICAgIfAhkiAAAAAlwSFlzAAALEgAACxIB0t1+/AAAADh0RVh0U29mdHdhcmUAbWF0cGxvdGxpYiB2ZXJzaW9uMy4xLjAsIGh0dHA6Ly9tYXRwbG90bGliLm9yZy+17YcXAAAgAElEQVR4nOzddXRURxvH8e/uxo0YkGDB3b0UKNbgFNcCxSlW3KVvgRYr7hQvVlyKFC1S3F0TEhJCnBBPdvP+kbJlu5sQyGYD9Pmcw4GdO3f2lxDIk7lz5yqSkpKSEEIIIYQQwkSUmR1ACCGEEEL8t0gBKoQQQgghTEoKUCGEEEIIYVJSgH7AatWqxWeffWa08TZt2kTBggXZsWOH0cZ806lTpyhYsCDz58/PkPGFEEII8WmQAvQD5u3tjZeXl9HGe/nyJY8fPyYiIsJoY74pKiqKx48fExoa+s7nSvEqhBBC/HeYZXaAT5WXlxfTp09/5/OmTp2Ki4tLisfHjx/PuXPn0jxely5d6NKlS5r63r9/nx49eqR5bIDTp0+/U/+UpKd4FUIIIcTHRQrQDBIUFMSaNWsAiI+PJykpCUtLS50+Go2GhIQEzMzMUKlUAIwZMybVAjQiIoLg4GC99/L39ydv3rxkyZJF51h0dHSaM2s0GmJjY/Xar169ioWFBSVKlEjzWO8qJiZG53chhBBCfLqkAM0glStX1hZztWrV4ty5c3rF3b59+2jatClz5sxhwIABaRrX0CXqWbNmMWLECGbOnEnr1q3fO3OxYsW4dOmSXrudnR158+Y1eMxYvL29dX4XQgghxKdL1oCKTBcXF8fq1auB5KLc398/kxMJIYQQIiNJASoyla+vL02bNuXmzZuULVuW6Oho6tSpw9WrVzM7mhBCCCEyiBSgn4DXT1PNqKeqJiUlGX3s4OBgxowZQ7FixThy5AiDBg3iwoULLFmyhGfPnlGxYkW6du3K3bt3jfq+QgghhMh8UoB+AiIjI4HkO8nTIjg4GG9vb+2vhISEFPtqNBpiYmLe6Wam1Ny5c4cBAwbg4eHBtGnTqF69OhcvXmTevHmYm5vTt29f7t+/T69evdi8eTMlSpSgVatWnDhxwijvL4QQQojMJwXoJ+DmzZsAXL9+PU39R4wYQb58+bS/7t+/n2Lfu3fvkpSUhK+vr7bQfR/37t2jVq1alChRgqVLl9KoUSMuXrzIwYMHqVChgk7fnDlzsnTpUp48ecLQoUM5evQotWvXplixYhw/fvy9MwghhBDiwyAF6EfO19eX/fv3A7Bu3TrCwsLeek6HDh2YM2eO9pe7u3uKfX/55RcA1Go1S5cufe+cuXPnJiwsjNGjR/PkyRO2bt1KxYoVUz0nZ86czJo1i2fPnrF48WJsbW0pWLDge2cQQgghxIdBtmH6iKnVar755hvi4uJo3749mzdvplOnTuzdu1e7r6ghnp6efPPNN28d/+zZsyxatIjChQsTFxfHhAkTqF27tt6MZVrY2tqmeYb23+zs7Pj222/59ttv3+t8IYQQQnxYZAb0IzZgwACOHTtGjx492LRpE0OHDuXAgQP069cv3WM/efKEVq1aYWZmxoYNG9i9ezeWlpY0btyYhw8fGiG9EEIIIf6rZAb0IzVixAiWLl1Kw4YNWbJkCZC8IX14eDjLly/HysqKefPmvdfYz549o27dugQFBbF9+3btpfL9+/fj6elJ3bp1OXHiBPnz50/TeNOnT0/T0oB3MWrUKJycnIw6phBCCCFMQwrQj9DIkSOZNWsWtWvXZvv27ZibmwOgUChYsWIFMTExzJ8/n9jYWJYsWYJSmfaJ7qdPn1KvXj18fHxYv349zZo10x6rVq0ae/fupXHjxtSoUYMjR45QrFixt465ZMkSnj59+u4faCr69u0rBagQQgjxkZICNIM8fPiQ27dvA8nbHmk0Gnbt2qXT59y5c0DyWku1Wk14eDgBAQGMGTOGPHny6I2pVqvp3bs3q1atonbt2uzduxdra2udPkqlkvXr1wOwfPlywsLC2Lx5c5qK0Dt37uDp6UlAQABr1qyhY8eOen1ev2+zZs2oUaMG+/fvp3LlyqmOm5bHa544cYLatWszatQopk2b9tb+QgghhPh4SQGaQbZv386YMWN02lq0aGGw78aNG9m4cSP29vZkz56dXr16GSxAnzx5wq5du2jYsCHbt2/XKz5fU6lU/Prrr1hbW+Ph4ZHmGdC5c+cSGBjIxo0badu2bYr96taty6FDh+jduzfOzs5pGlsIIYQQ4jUpQDNIz549adKkicFjKpUKc3NzzMzMMDc3x9ramixZsqR65zpAoUKFOH/+PB4eHtrL7ilRKpWsXLnynTIvXryYPn36pOku9+rVq3Pr1q13urwvhBBCCAFSgGYYV1dXXF1djT5uRu6DaWZm9k5bLEnxKYQQQoj3IRWEEEIIIYQwKSlAhRBCCCGESUkBKoQQQgghTEoKUCGEEEIIYVKKpKSkpMwOIcSrV6+4f/8+7u7u5MyZM7PjCCGEECIDSQEqhBBCCCFMSi7BCyGEEEIIk5ICVAghhBBCmJQUoEIIIYQQwqSkABVCCCGEECYlBagQQgghhDApKUCFEEIIIYRJSQEqhBBCCCFMSgpQIYQQQghhUlKACiGEEEIIk5ICVAghhBBCmJQUoEIIIYQQwqTSVIAmJSWxevVqHj9+nNF5ANi1axdRUVEmea93ERQUxB9//PHO5125coW7d++mePzu3btcvnzZ4LHnz5+zdevWd37PtAoODubQoUMZNr4h0dHR7Nq1673OvXz5Mvfu3Xvn8/79NXX06FGOHTuW6jnnz59n+/bt7/Q+T58+5fTp0++c7/Tp0zx9+vSdzxNCCCE+RmZp6XTt2jUsLS0pUKBAut7My8uLhIQEvXZzc3Py5cunfX39+nVq1qyJra2ttu3Ro0doNBoKFy6crgyGhIaGEh8fn+Jxc3NzXFxcePXqFXfu3MHT0xOAV69eERQUlOJ5rq6uODg44OPjg4ODA8WKFQNAo9EQGRmp7efj40NERASFChXStllbW2Nubk5cXBx+fn7v/DElJCTg5eVl8JiDgwNubm4AREZGcvv2berXr5/qeA8fPkStVlO0aNEU+8TGxnLt2jWDx3LkyEGePHkAiI+P5/r16zRv3hwAtVqd6ufxdWYbGxuePn2Ks7OzNoe/vz+xsbEpnpc3b16USqXe11SNGjVYvHgxpUuXxtXV1eC5d+/epXLlykDyDx9qtTrF97GyssLR0ZGQkBAePXpE9erVAQgLCyMsLCzF89zc3LCxseHRo0fY2Njg4eGR6uchKCiIR48e8dlnn6XaLzExkR9//DHVPklJSXz++efUq1cv1X5CCCGEsaWpAD1//rzON6kTJ07w559/olAoUj1v5MiRWFlZaV/v3r0bGxsbnbbY2Fiio6MZPHhwqmM9efKExMTEDClAz5w5g6+vL8HBwdrCDJJnH93c3MiWLRstWrTQOy8wMJAzZ85oX3t5eZEnTx5UKhUAlStXxsHBQe+8yMhI1qxZo9f+Zpunp2eqxd7bREVFsWnTJp3CHpILIg8PD23xl1aPHz8mPj4+1UzR0dEcOnSIKlWq6B1zdnZO9bw9e/YQEREBoP2cRUdHExcXh5OTE59//jklSpTQO/fmzZu8ePECSP6BICoqSufvME+ePCiV+hP9FhYWlCpViosXL9KwYUO941FRUTx//pyCBQsCcOTIEYKDg4mIiCBr1qxAcpH3+msmX758fPnll3rj+Pj4cP36dW1/X19fnb+TOnXqYGNjk+Ln5t9CQkK4ePHiWwtQMzMzJk6cmGqf/fv3p/l9hRBCCGN6awEaEBBAZGQk+fPn12kvVaoULVu2fOc39PT0JG/evNrX3t7e73059l14e3uzZ88eBg0apHesadOmBAYGsmrVKnr37g0kFwtTp06la9euOgXzmwoUKKCdFdZoNEyePJlWrVoZLDrf5ODgoM0RERGBn58farUad3d3XFxc0vwxhYeHM3/+/FQLjS5duui8PnHiBOHh4Wl+j9fUajUajSZNfRs0aPBOY9vb29O7d2/++OMPNBqN9vxLly7x6NEj2rdvn+K5b87cXrlyhVu3bul9zCkpVaoUa9asoUGDBno/TN27d4/8+fNjYWEBQIcOHXjw4AHHjh3Tfo0EBwfzyy+/aF8bUqZMGcqUKQMkz7QvXLgwzfkMeZe/h39LSkpCo9Fof09MTMTa2vq9swghhBDv660FqK+vLzlz5jQ4iyTS5/Tp05w/f54CBQqgVCo5cuQIBQoUoEmTJsTGxqJWq4mJicnsmEBysZvaMoWPUdasWdFoNISEhOhdhr937x6lSpXKpGQpCwsLIyoqioSEBMzNzVPsFxAQwOrVq3UKTgCVSoVSqUSlUpGQkECdOnVMFV0IIYTQStMMaPbs2U2R5aP2en1gSusE1Wq1toCzsLAgNDSUU6dOMWDAAOzt7YHkdZvLli3j4cOHXL9+nadPn6JWq7G0tDTNB5GCx48f4+3tjUKh4MGDB29dBuHv76/Xlj17dnx9fQF01r8a09tmBxMSEoiPj0elUqFSqVAoFGTLlo2AgACdAjQ2NpanT5/SqlUro+dLSkoiKSnJ4PKVxMRE4uPjUSgUBovLiIgILly4gEql4sSJEwYv+b+WLVs2Bg8erP1YlUql3nuuXr0aR0fH9H9gQgghxDt6awEaHR2tXfMmUhYQEADAixcvcHJy0jt+9uxZzp8/j5WVFcOHDyciIgJHR0dt8QnJNztlz56d8PBw2rRpA5huiYIhGo2Gv/76izNnztCiRQvMzMzYtWsXVapUoUaNGinOiu/Zs0fntVKppEuXLhw5cgRIuUhPr4CAAIKDg1Gr1dp1uG9asWIFkLw29/WNZDY2Nno7Ljx48IA8efKkuPQiPfkg+WvkzXWqrx06dIg//vgDNzc3evbsqZdpz549lC1blnLlyrFp0ybCw8Np3Lix3hrS2bNnp3pj1msJCQn4+/ujUCioUaMGNWrUSMdHJ4QQQqTdWwvQuLg4gzNwt27d4s6dO6me261bN3LmzPn+6f7l4sWLXLp0KdU+Xbp00a4x3b9/P7du3QKSi6n4+HhmzJih7du+fXvtndnpkZSUxLFjx8iaNStHjx4lX758ep+z6tWr61zudHNz49WrV9y8eVN7qdfb2xsvLy9q1qyZ4nudOXNGe+PT69m0Nz+mRo0aUbJkyXR/TD4+Phw8eBBzc3N69uypXZvau3dv9u3bx/Lly6lfv77eTU4Affv2NTjm66IqPDycefPmpTvjm4KCgrh16xb29vacOHGCunXr6vXp16+f3s1QlpaWxMXF6bTdvXtXu2OBsSQkJHDy5EmyZs3KwYMH6dy5s16R3LhxY8qXL6/TFh4ezpEjR3j27BnNmzfX3hTVp08fjh49ypIlS6hVqxblypXT/kAwdOhQgxl++eUXqlatapSvDyGEECI90nQX/L/VqlWLWrVqaV8/evSIgwcPMmDAAGPl0uPp6amdtUrre9auXVu7HY6vry9HjhyhW7du2uPvcvdxavbv309CQgK9evVi//79bNq0ia+//hozs5Q/vVZWVnTs2JHDhw9z8OBBFAoFtra2fPXVV6kueahYsaK2YI2IiGDVqlU6BZ8xbio5ePAgt27dom7dupQtW1bn0q2joyNff/01t27dYteuXRQpUoRGjRql+z3T49WrV2zatIkvvviCEiVKsHr1ahwcHKhUqdI7j5WQkMCTJ09o0qSJ0fKp1Wq2bduGi4sLrVu3ZvPmzezatYuWLVumupPErVu32LdvHxUrVqRZs2baG6Igeba8QYMGlC5dmgMHDnDp0iV69uxpcOZXCCGE+NC8tQC1srJK0+W8D5G1tbW2ILO1tUWhULz1DvV3kZSUxIEDB3j69CnffPMN5ubmNG3alJ07d7Jx40batWuX6vrNXLly0a1bN+2NIiqVipcvX3L79m2DWw5B8ozd6zFfr3c05scEUKlSJWrXrp1q9pIlS1KkSJF3Ws/5thtn3kdERATr1q2jWLFiVKtWDUieBV+7di0ajcbgllBvio2N1bnU/vDhQ9zd3XX2oE0PtVrN9u3biYuLo1OnTpiZmdGuXTs2btzIjh07aN68eYpFY4ECBejTp4/BJR2v5ciRgx49ehAYGKgzjkajYdq0aTp9ExMT2bVrl84SCbn0LoQQIjO8tQA1tEYuPbZt26YzM5iYmJjqTKEpbNmyhYiICOLj47V7cSYlJQGwatUq4uPjqVSpEu7u7jrnHT16lKdPn9K1a1ftbKpSqaRFixbs2bOHEydOvHWD99fnvObn58fx48e1BWjevHnfukdqaubOnavzOjY29q37i6Z1Kyhzc3ODxdGqVauA5M/h65uvIiMjUSqVjBw5Uq+/n58fhw8fJiwsjKSkJO1aydf7ei5atIiYmBh69eqlc15CQgKrV6+mRIkSOvvUOjs707VrV9avX4+Hh4fB9ZavRUVF6cyEG7r8rlarWb9+PTExMYSFhWm/Rl7f1LRkyRJiY2MNbui+c+dOYmNj6dixo7b4Njc3p2PHjmzevJlLly6lWCS/+QPU22TLlk3ntVKpZOzYsames2fPngxbjyuEEEKk5q2Vn5ubG/fv3zfKm33zzTcG71LO7C2evvjiC51cCoUCpVKJUqnE0tISGxsbzMzMePLkic55lSpV4vPPP9crEpRKJV999dV7fXN/8OABYWFhhISEvNOeoP/m4ODAwIEDDR7LqLvq7e3t6dq1q/a1UqnEzMwMCwsL7OzsUrypx9XVVWd5Bfzzd2BmZoaVlRXW1tZ6Xyfm5ua0a9fOYIHp7OxMv379Up1xTUpKIjAwUHu+Wq3m4cOHeoWkUqlMMZ9SqcTKygobGxtUKhVXrlzR6VerVi0cHR31fsh6XYRm9te+EEIIkRneWoDmzp2bY8eOodFouHTpksFnob/eZ3DKlCkGxxg/fjzAe235cuHChXS952t58+Y1uAk9kOoMWWqyZMmS4jGFQvFOM7svX77k6NGjPHv2jKpVq7J27Vrq1atHyZIlUyxSHB0dU9yEXqlUpvr0oZRs3br1nX/g8PDwoHPnzpibm+s8ZCCtLC0tyZEjxzufB6n/3b3tcn9AQID2MauQ/LQtV1dXvb9XhULx3vlSeswnkOp6zZS+7t/mza/7adOmpbjl02uv10gLIYQQpvTWCil79uw4ODjw+PFjKleurH02tqlkxnuakp+fHxcuXNB+fps2bYq5uTnFihXj2LFj/Pnnn1SpUoUyZcqYZD/Q19s//RfcunWLUqVKaQu0O3fupOvxp8ZkrK/7Hj166F2eF0IIITJbmqboqlSpwoULFyhUqFBG5/nPOX/+PG5ubjRq1EinwMyVKxddunTB19eXc+fOkS1btveaXRSGxcXF6Ty2U6PR8ODBA7p3757JyYxr5cqVqc6AWllZpWuNsRBCCPE+FEmv77ZJRVJSEmvWrKFGjRrafQiF+JgdOXIEpVIpj6IUQgghMkGaClAhhBBCCCGMRW7BFUIIIYQQJpW5G3AKIT5qp85dIlz94T59yTwmnKzZ3d/eMZMEvfDH0SXlJ59ltrDgAJxc32+XkIyWlJSEg5UZJYp/GDcOCiHejRSgQoj3p1IRZ/1hFigANuoYsubMl9kxUvTyZThZ3PJmdowUxURHfbD5NGo1mpfPMjuGEOI9ySV4IYQQQghhUlKACiGEEEIIk5ICVAghhBBCmJQUoEIIIYQQwqSkABVCCCGEECYlBagQQgghhDApKUCFEEIIIYRJSQEqhBBCCCFMSgpQIYQQQghhUlKACiGEEEIIk5ICVAhhMtGRr/htySz8nz7WaY+LiebqmeNERbzMpGTJzxaPioxEo9FkWoaUPLx/hy3rV7Jvx29EvAzXOdbK83NWLPhZ+zo6Ogo/36ep/oqPjzf1h6Dn2qXznDlxVK99xYKfaV63SiYkEkKYkhSgQogMlxAfR3xcLBFhIWxdNhvfxw+Ij4slIT4OgNCgF/zYvxM+j+9pz7l6+hgLx3/H5L7tWfrDCB7evKI9dnz3FtqUzWHUjI8fPqC4hyvXLl/Uaf9+zDB6d2mn1//k8cM0qVONqMhInfatG9fh4WJltFxL582gZb3PWP/LYn6aOIJmtStx99YN7fHIyFeEhgQR4O9HbEwMRw7s5csqJVL99eDuLaPle+r1mOI57FL9NW/6//TO++3XVSyZM02vPS4ulshXr4yWTwjxYTLL7ABCiE/fgCbVCA18rn09a2gPAJyzubPsj8t6/Y/t2sTyKaOo/VV7ylarxeM7Nxj/zVeMW7SB0lVrGi2Xv58ve3duAyA0OBiA3du3cPH8XwC07diFVxEveRkeCkB4WCirly8C4P7dO9y8foUFP0/D0sqSosVL0bBpc6NlA/B69ICFM6cwZfYSmrftRHxcHAO6tWPquGH8uvuwtt/a5QtZu3whc5avp0mLttRvbDjH4wf3aN2gOkqF8eYecuTKw74/9f8OX+vergkKhUKvXa1Wk5SUBIBGo8H3qRcAL8PDjJZNCPHhkgJUCJHhxi/ZRGJCPKGBz5k2qCtdhk2iZKXPMTO3MNj/r0N7qNmkNX0mzNC2hYcEcfbwPqMWoOFhYfx59A/t689r1ubh/bs8vH8XgEbNWuj0j4uN5eK55OI0OCgQgKuXz6NSmWFpabxZz9du3biKysyMZq07AGBhaUnT1h0YN6SvTr9eA4fTe9BwrKysUSqVWFoZzqLWqAGwtDZeVnNzc/IXKpLicYVCgVKp0mu/d/sGQS8CiImOJjYmmoafl9Eey5Erj9HyCSE+THIJXgiR4XIXKEy+oiUJ9PMB4OGNK+QpVIxLfx6iTdkcDGr2uU5/d4/83L74Fw9uXOZVeCjXz/6J9/3b5PDIb9RcxUuWZuPOA4yeOIV8+QtibmFBbo+8DB0zkY07D5A7T16d/tndc7Bx5wE27jxAr37fAbBk9SY27jxA/cZfceXieZ56PzFaPmtrG5I0GtRqtbYtIT4eGxtbnX5RryJ44e9HbEx0quNFRyUvF7C1tTdaxreJiY7G3EL3B40lc6bx1OsxNrZ2DOzeHnMLC274hHPDJ5xvB48yWTYhROaRAlQIYRIHN69m3ezJtOs3goe3rjC5TzvKV6/L3J1/Mn7xRp2+HQaMpnDpCkzs3pLutUoyc0h3vmjSmkYdexo914Wzp2nR4AtiYqKpXa8BAG0a1+XY4YOpnnf29J8A/Hks+VL4lImjaNHgCxb8rL+u8X1VrlYDhyyOLJw1lfi4OPye+bD+l8U0aNZSp9/GNctp8kUFTp84kup4/s98MTMzwzVbdqNlfNP1KxcZ0K09UZH/rOGMiYnGwSELkHzZffr3o1kyZxpTZy9h7fYDvAjwp0PTOjz1eoSZmRkKpXxbEuK/QC7BCyEyVHTkK+aO+pa7V8/T/4c5VG/YAs82XVg0cQj/692G+XvOoFT981/Ry9BgIl+G0br3YJp1/ZbQwACsrG2IjYni1P4d2P5dzBjL/j07KVaiNLMXr9S2+Xh7sW/nVup8mVyQ3r5xnVaNalPls+qMnDCZ3zasZcdvGylVpjxjhvbH1taO1Zt2Ask3IQ0f2Nso2RyyOLJsw07GD+3HykWzUapUNGvVgZGTftLp12/oGAYMH8czH2+ePLyf4ng3rl7ENWt2fLySdyFI7dL5+wh6EcCxQ/uIj4vD1s6e4KAXJMTHkzW7GwBzf/qeHZvXs3jdNqrXqgfApr3HGDWwF5fOnaFAoaJGzSOE+HBJASqEyFA2dvYULlOBnmN/IlvO3AA4OLkwZsE6fB7dw87BEaVSRd+JM3HPk58dv8xn/8ZfdMawtrPHxs4eOwdHSlWpQZ6CxitUcubOw/bNv3L10gXKVqjEvTu3eHDvDhWrfKbt4+zqSqNmLcmdJy+zfvyehbOn03/ISIaNmcTUSWPo07Ud/QaPYMQ4/bu906tE6XLsPHKWqKhILCwsUalUhIYEYaYyw8LSkvKVqpLbIx8AfTq1wOvxw7eO2eSLCgDc8Y98S8/08fFKXo6QK09yvu7ffkerDl3IW6CQto+dvQM/zFqgvTGqQOGi1KzrmaG5hBCZTwpQIUSGa917CABDW9XG93HKM3Q/rC5Ix4Gjad1nCEqlijMHd7Fi6mjWnb5PYkKC9txLf/6R4hjvqmvPb7l/5xZtmtRFrVajVCpp1KwF3w4aru3jniMnPfoO5MLZ06xaupC5S1fTvHV7ACZMnk75ipUJDAgwWiZDfL29mPPTJM6ePEZiYiIKhYJ8BQvTe+Bw7U1Kv5+6qnfe2MF9ePLoAZv3Hc/QfIa458zN6P9NJ2/+ggA4ubji5OIKQFhIMDMnj+PQvl3EREcBycVoo+atGT5+ismzCiFMSwpQIYTJjJq/lsS/9/58U2hgAD/0Sd5r09LaBktrGwDMLSy1fV6GBjGyvfFnxiwsLJi1cAXDxkyiaumCrFi/lXoNGhvsW/mz6py5dh9HJ2cCXwSQxdEJS0tLGn/Vyui53hQeGsI3rRtS6bPq/HbgFPkKFCIsNIS92zczdnAfLCwtadC05dsHMjH3nLno0qu/wWMDu3cgPCyERWu2UKpcRZI0Gq5eOs8PowcT4O/H0vXbTZxWCGFKUoAKIUzGwtIKBfp7QppZ6G/H9PDmVTQaNZsvJd8575zNnTUnk7dHOn1gJ7/8NDbdeY4dPsip48k37kT+fePM8kVz2LD2F16Gh1G6bAW9c5ycXQgNCaZS8bwsX/cb9Rs30zler0Fj9h45k+5sb/J6/JCIl+EMHvO9dp2kW46c9Bo4jN3bNnL9ysVMKUC/HzWI39av0mv/vFReg/3XbNtP5WrJ22jduHaJsT/MoGr1WtrjNWp/SfsuPfll8ZyMiCuE+IBIASqEMJmfh/fi/rWLb+8IXD19lD+2radui45A8n6Sr29Aqt/uG+q3+ybdeeJiY4l4GY5CqcTMzIyuPb/F2toGewcHnF1cKFSkGJvXr36nMZ2cXXBydkl3tjflK1AIe4csLJgxmQEjxpPHIz8vX4azd/tmvB8/pP/QMUZ9v7QaMHwcXXoanuE0xP3vNcAApctW5NdVS8lfqAglypSHpOENT/sAACAASURBVCSuXbrAlvUrKVO+UkbEFUJ8QKQAFUKYVI3Greg0yHDBZGWtu7+lRqPGzyvlm2pc3XJqL9e/j4ZNm7/16UWpFaABz/159MDwmtacuXJjbfP+2d7k6OzCyi17+XnqBJrXqaJ9Xn2efAX4fvp8Gn7V2ijv865cs2bHNev7bem0YNUmpv9vDH2+bklcbCwA1ja2NGnRhhETfzRmTCHEB0gKUCGESZ36fTunfje8vu/L1p3pPX669vWrsFAGt/gixbEmLN1s1CcjvauJowaneGzD9t+pXquu0d6rZJnyrP7tdxITEwkOfIGDo6PehvSGjPp+Gmp1otFyGIuTiyvT5q/gx7nLCA0JQqFQ4OyS1eBjO4UQnx5F0uuH8QohxDs6dfEqLyzc0tw/LjZGO3tniJmZmc6NR+nl9NKLQiX113F+KB7duYp7gVKZHSNFAU9u45a/RGbHMEijVqN5+YxSJYpndhQhxHuQGVAhhMlYWllndgQhhBAfAHnmmRBCCCGEMCkpQIUQQgghhElJASqEEEIIIUxKClAhhBBCCGFSUoAKIYQQQgiTkgJUCCGEEEKYlBSgQgghhBDCpKQAFUIIIYQQJiUFqBBCCCGEMCkpQIUQQgghhElJASqEEEIIIUxKngUvxAcsPj6e2NjYzI6RopqVy2d2BJGBKlWuwoKVGzI7hkFJSUlYJakzO4YQ4j1JASrEB+zazTtEJllldgzxH3Xxwnl+mPtbZscwSKVU0q9dtcyOIYR4T1KACvEBUyiUWDhkz+wYKdp3+E+schXP7BgG1SuWFYCt1/wzOUnKgh7f4WSkS2bHMGhz13IAHLvsl8lJDDM3UzKwo3wLE+JjJWtAhRBCCCGESUkBKoQQQgghTEoKUCGEEEIIYVJSgArxiXv+zIevqhXl5pXz2rboyFesnPcT3ZrVpGHFfHiWy8PXDauy4MdxBPj5mjRfgJ8PbWoU5/bVC//ki4pk7YLp9GlRi+ZVCtK0Ql66N/mcJdMm8MLE+YQQQhifrOAW4hNxcNcWZo4fzIEr3lhYWGrb1epEQoMDSUxI0LYN69mG8NAQug0YSb6CRVGZqXj21ItNKxfQp60nW45cxsraxqj5Du/+jdkTh7L74mPdfImJhAUHkfBGvjG92hIeGkKX/iPwKFgElcoMfx8vflu1kIHtG7Duj4tGzyeEEMJ0pAAV4hOh0aiJj48jKSkp1X5xcbHcunKBcTOW4NmsjbY9f+HiZM3uTu/W9Xjm/YSCxUoaPV9CfBy8JV98XCy3r15k1LRF1G3aWtuer3AxXLK7M6CtJ35Pn1CgqHHzCSGEMB0pQIX4j7G0tKJ4mQr8unQ2ZmZm5C1YFJVKiZ+PN5tXLsTZNRs5PfJlWj4LSyuKlq7ApuVzMTMzx6NgYZRKFf6+3mxdtQgn16zkyJN5+YQQQqSfFKBCfCIS4uMBSEyIx9LSiu7NaxHo/wxNkkav7+zV2/l12TzWLfmZF/7P0Gg0uGZ3p3L1OoydvhhrG9sMy5eQkICFpRV9W9Yh8LkfSQbyTV+5lc0r5rFh6WwCnyfnc8nmRsXqtRk5bWGG5BNCCGE6UoAK8Ym4ev40ADcuneezWl/Sf9QPxMbGEBIYwMwJQwB44f+MhITkQrBx6040bt1JbxyNRs2zp08AyOWR32j5rl84A8Cty+eo8sWX9Bn5P+JiYggJesGcSUO1+RL/ztegZUcatOyon0+txu/vfDmNmE8IIYTpSAEqxCfgr+N/cPzALjzyF2LelNEUL1OBCp/VBNAWkwBDu7XCx+thmsc99SDUKPnOnfiDPw/uJk/+Qiz6cSxFS1egXNUaANpiEmB0zzb4ej1K87hH7gYZJZ8QQgjTkgJUiI/c1fOnmfhdN75q341eQ8YxoFNjhnRrydw1O3FwdNLpu+HQeeLj4wgJfKFtWzR9Av4+3kxdtF7b5uyaFUsra6Pku3bhDJOH9KRJu650+24sQzo3Y1SP1sxYtV0v3+r9Z4mPjyM06J98y2ZMwt/Xm/8tWKttc3IxXj5hXDZWFrg62eHz3Dg/vAghPk2yD6gQH7Hzp44yolc76jRqzpBJM7DP4sicNTuJj4ulf8dGREdF6p3z8M4N2tYpq/3156G9PLx7U6ft0tmTRsl38fQxxvXpQK2GXzFwwnTsszgyc9U24uPjGPJ1U2IM5Ht05yZf16ug/XXqj308vntLp+3q2VNGyffak7s32LlyAfvWLyfI/5nOsUA/X9qUzcHdq+d12q//dYJRHRsQEx2l03589xbalM1h1Hzv4/nNsxya1JGE2Gid9ien9mif854RmtUpw/39P6BSpe3by09DWrBhRvcMyyOE+DDJDKgQH7Hs7rlo3aUPfYZNQKFQAODsmo2FG37n+MHd2NjaERocqHNOkZLl2H7ypsHxoiJf0aVRNaPly+aeixade9FjyHhtPifXbMxZv4c/D+7B2tYO9PKVZdPx6wbHi458RY+m1Y2WD+DAppWsnjmJXPkLExsdxZYlMxk+awXFKlTF+/5twt7I9+plGAc2rgTA5/F9nty5wfYVc7GwsMSjcHGq1G1k1GwAAbfPcWLGt6n2scriQvP5R4iLfMmDw5sAePnsEWHed7mzZwVKc0sccxcid8W6Rs/3byUKugNQNJ8btx/56x23MDfD2tJc+9o9axZyZncii90/M9pxCYnExiXonSuE+HRIASrERyxvwSL0HT5Rr93R2YUWHQ3PKvk9fcLXDatibm6hLQrfZGFhiUppnIsjHgUK03PoBL32LE4uNOvQzXA+Hy+6N66GubkFGMhnbmGJMo2za28TFhzIutmT6Tx4PE279EWj0bBo4mCWTR7JuMUbGNelqU7/hLg47l1LfmJTeEgwAA9vXEFlpsLc0lJvfGNwLViGRj/t4M6+VYQ8ukGNwXMBiAzy4+TsgVTrNw2nvMUA0CTEEfzgKgCxEcmXwIMf30SpVKEyt8iQfK852lszorsn33Wuy4uQCHYv/Jbx83bz26HLaDT/7P3au011Zo5orXd+wKmZ2j+v2HaaQVM3Z2heIUTmkgJUiP+oqYvWU6BocYPHrKwy/ylD3y9YQ/4iJQweM9b6T+/7t0lMiMezbVcAlEolnq07c3LfNmzsHNh8yYeg588Y2DR5Vtg5mxsTl/0GJF9qXzxpCMNmLcfByQU/70c8uHGZF8+eGiXba2aW1jjkyIeFrQNKM3MccujugWrj4o599jwAWDtlo/aoZUDypfYLv0yi+oCZWNo7EfHcm+BHN4gMNO6jTEsXzkmfdjVp26Aiz4Ne0m3cWg6cusXIHvWZP6493w9oyqodf/HLttOEvoxi5Y4zbD10WXv+0u+/Jm8OFxr0nqdti46V2U8hPnVSgArxHzWyd7sUj31RvylT3rjpJzOM66u/BdNrNTybMGne6nS/h0qlAiAhPk5b1L7epkpllvp/j7cv/gXA9b/+pEbjlqz7+QeunDqS7kzGEnj3IpC8FjRvtUZc2zQb/+vGXTsLULFkXvLmdKHXxPXsPnad6uULsvx/X9NlzGpmrzlMj1af07FJFdbvOQdATGwCMX8XmAXzZKN6+YLYWJlTKG92Tl9O+w4IQoiPmxSgQnzicnnk19lOKU/+Qhy5qb82700qpSqjY2nl9Mivs51S7nwF2X8t9Vk6pZHyFSheBhs7BzYumEa3kT8QHxPDtmVz8ChcnFfhofSoXcrgecd3bebk79vIX7w0yyaPwMrGhjEL1iUf+3tmNDM9Obkb779+xylvMS6unoyZlTU1h85PPvb3zKixrNpxhlU7zmhfe+RwpkW9cqjGrSX8VQw/rznCz2v0C/PWnuWZM7ot971f4OUbxN5F/Zm85Hfm/XoMtVr/4QRCiE+LFKBC/McoFAosLa0yO0aKFAoFFibKZ+uQhQGT57Jg/CBO7N6CWp2ISzZ3Rs5dTdYcuZm6bi9hwYHMGtoDAI1Gw29LZrHjl3m06DGIdv1GsH7OZGYO60mL7gPpMGCU0TN6n/mdc8vHa1//+w72I5OTlw+0XXURhULJzZ1LuLN3JcWb9KBUy2+5tmUOZ+YPp1iT7pRu3d+o2eaPa0+v1oZvCgs/P1evzbPnPBQK+L5/EyqU8GDhhuP8sOR34uIT6dWmOpMHfkXnZlX5Yck+dh29TlJSkoGRhRCfAilAhRD/aZVqN2DhvrM8uHEZM3MLipWrjKV18hrYwqUrEOj3z2zs/WsX+X3DCgZOXUCNRi0B6DpsEoVLlScs+IXB8dMrZ/kvaPTTDu1r/xunubZpNg2nbkPxxs1iSpUZgfev8OCPjVTtM5W8nzUEoFyHYbgUKE1suPE37Z+y5HcWbjie5v6+AaFsmtUTvxfh9J60gUc+gdSsWAhHe2tWbD3NriPXGN2rASN71GfviRskJkoBKsSnSgpQIf5jnj/zYWy/rxk/cykFiujehPQq4iX9OzRk6PezKFvJeNsxvasLJ49wfP9OQoMCyZ4zNw1bdaJYmQoAHNq5iZljBxn1KUgOTi44uWbHwdlFW3waUqx8FRbvP49dFifCggOxc8iCuYUln3k2TfGc9DK3tsPc2k77OsznPgD27h4oVbr/hWcrUp6mP/+OhW0WYsKDsbB1QGVuQZ7KX2ZItsDQVwSFRVLII1uq/cIjogkMfQVAi4FLdWY2v25ahSJ5s7Pn+A2CwiIZNmMbCoVCZj+F+MRJASrEJ6BGYedUj7fs1JMhk2YAEB8Xy6N7t/B7+gQbWzudfq8iwvF6eI+oyFdGzdet0Wd07j+COo1bvrXvge0bmPv9cBq07EjF6rV5cPs633VqzE/Lt1Ch2hdGzfWmn4f3okbjVnqX0Z2yZmPqur3kLlAEAHtHZyLCQuhdrywjZq+kcp2GOv0rfvEl0zYcyLCcb2Np50jcqzB2f/cl1QfNJleF2jrHc5arief3vxrt/Rxsrbi+U3+rrTe9ua1SWgpLKT6F+PRJASrEJ6Ln4LHUqt/M4DH7LI56beMGdMnoSFp+Pl5EvYpIU98TB3bxZbO2DPnfz9q2sOBATh7ak6EFaErMLSwpXLpCmvvbOzpj75j6DwRpdXHNFB4f327w2G/dK+m11R69guzFKqY6pqWdI5Z2+l8P7+tlZAzW5QakePzPtcO0f762YzxF8rkZ7BdzdaFeW2rjCiE+blKACvGJcHbNhkeBwmnuv/S3Q5Qoq1vEhIeG0LRqIWNHeye58hbg/J9HuHPtEjk98vPozg0e37tFlS8y5jLym169DMPP66HBY3ZZnMni7KLTFhoYkGJ/V7ecqV7OT4tSLb6liGenNPe3cdEt7mLCAonw90qxr5mlcfZTTauvBizB0kK+7QghpAAV4j+rb9v6mR3BoO6Dx/HqZThDuzQjMSEBK2sbGrX+mpade2f4ex/euo7DW9cZPNa0Sx+6DNXdvmjltHEpjjVh6WZKV62ZrjxWWVywyuLy9o4puLx+WorHao1cgluJqu899vt46h9i0vcTQny4pAAV4j8mR+68/HrgnPb1sp8n8/zZU76f84u2LZt7TqO/b1hIED5PDM8WWlnbkM09J2EhQbx6Gc7X3w6jbff+BL94jpWNLbFRURzdtw07B+NdOv63xQcupLmvg5MLW6+lvpdqZrK0d6L92quZHQOAVoOXkZCgzuwYQogPjBSgQnwiZowfzIzxgw0eq/DZF8xdu5Ox/Trz/F+Pinzx/BkJ8fF8P6Sn3nmr95w0Wr51C2ewbuEMg8fKVa3JzNXb2bRsLjvWL9c5ZmNnj629Aw5ZHClXtSb5ChczWiaR8YLDIjM7ghDiAyQFqBCfgDdnNE8e/p3lsyezes8pzM3NAbCySV6L2LxjN6Pf4Z4Wf9wK0P759TZK+6/56m04333IOL7uNxylSsXx33cw738j2HPxCYkJCXg/ugfA2WOHTJpdCCGE8UkBKsQn4M2bj1yuXwIgd74Cek88qly9DgAJ8fH8tnYpxw/sws/HC7VajVuOXNSo15iOvQZia+dguvBvsLK2wervG3csLC217WEhQfRtWSdTMgkhhDA+KUCF+A+aMqIvVy+cofug0RQrVQ6VyozHD+6wbvHPXDxznGVbD6NQKDIt370bV9Co1Ry6+RwA1+zu7Dr/CICj+7azYLLxH3kphBDCdKQAFeIjNmviUHZvXmPwWL1SOfTa5q/fQ7kq1Tl/6ihf9xlC8w7dtMcKFiuJtY0t4/p3JjQ4EJes2dOdb+73w9m3Za3BY43K5tZrm7V2F2Urf875k0fYt2UNDVt/DSQ/H97OIQsAX3Xszlcdu6c7mxBCiMwjBagQH7Hug0bTpmvfNPfPniMXAEVKluPgrs2UrlCVwiVKo1Sp8Hn8kG3rluGWMzdZnN5/6583dR0wkpZd+qS5/5t332vUmhTvmn/d1yqd+2wKIYTIHFKACvERc3bNhrNr6s/hNmTKwrUsmjaB4b3aEhOVfJeyhaUV1es2ZNz0xZiZGee/BifXbDi9Rz6Al2EhdG+c8vPop6/clilPRhJCCJF+UoAK8R9k75CF0T/OZ9TUeYSHhZCk0eDkkjVT132+qeuAkXQdMDKzYwghhMggUoAK8R+mUChwcnbN7BhCCCH+Y5SZHUAIIYQQQvy3SAEqhBBCCCFMSgpQIYQQQghhUrIGVGSo+Ph4wsLCMjtGihITE1GpVB/MzTf/VrlCGQD2n76ayUkMS4iLJinIJ7NjpEoT+iyzI6TIUh1DAdWH++8DoH7lnG/vlAlUSgUJcTG8ePEis6OkyMnJCQsLi8yOIcQHSQpQkaEeeT/ldmAsqMwzO4pByjBfNE65gA+zAH0tUmn19k6ZwNLMAhs7x8yOkSqf2A/3v7lC9rbkdNXfkP9DMrx/h8yOYJBGnUhcxAt8w+IyO4pBCfFxZI2MomCB/JkdRYgP0of7P7P4dFjZozC3fHu/TKB4+Ryss3ywM6CvKWyyZHYEg5RRgVjaOWV2jFTFmNtndoQUKRXRmH/gnz9rB+fMjmBQYmI8SXER2GYxzkMTjC0+Nho0rzI7hhAfLFkDKoQQQgghTEoKUCGEEEIIYVJSgAohhBBCCJOSNaBCfOIC/XwZ26UJI37+hSJlKwEQExXJnrVLuHjiEMHP/VCrE3Fxy0HZarVp3LEnWXPkMlm+58986NPWk6kL11KqfBUAoiNfsWnlQk4dPUCAvy9qtZrsbjmoUqMubbr2xS3nh33jjhBCiNRJASrEJ+LPfdtY9sMI1p6+h7nFPzd9qdWJvAwJIjEhQds2tV9HIsJCadNnKLkKFEZlZkaAjxd71i5hbJcmLNz7F5bWNkbNd3DXFmaMH8zBK95Y/CtfaHAgCW/kG9azDWGhIXQfMJJ8BYuiMlPx7KkXm1YuoE9bT7YcuYyVkfMJIYQwHSlAhfhEaNRqEuLjSEpKSrVffFws969fYsCU+dRo3FLbnqdgUZyzuTPm60Y89/Eib5ESxs2nUROfhnxxcbHcvHKB8TOW4NmsjbY9f+HiZM3uTq/W9fD1fkKhYiWNmk8IIYTpSAEqxH+MhaUVhUqVZ+fK+ZiZmZErf2GUShUBz7zZu24pWVyy4pYnX6bls7S0oniZCqxfOhszMzPyFiyKUqXE38ebTSsX4uyajVwemZdPCCFE+kkBKsQnIjEh/u/fE7CwtGJke0+CA/zQaPRnHMcv2cSuVQvZvmJech+1Guds7pSp9gX9J8/LkMvb8fGv88VjaWlF9+a1eOH/DE2SRq/vnNXb+XXZPNYu+Tm5j0aDa3Z3qlSvw7jpi7G2sTV6PiGEEKYjBagQn4jbl/4C4N7VC5SvUZfOQycSHxtDWFAgyyaPACDo+TPtWtDazdtTu3l7vXE0ajXPfbwAcDfiTOjV86cBuHHpPJ/V+pL+o34gNjaGkMAAZkwYAkCA/zNtId24dScat+6kn0+j5tnTJwDk8pCnzAghxMdIClAhPgGXTx7hrz/2kjNfQVbNmEChUuUoVbk6gLaYBJjybQf8vR+nedyt1/yNku+v439w/MAuPPIXYu6U0RQvU4EKn9UE0BaTAEO7tcLH62Gaxz39INQo+YQQQpiWFKBCZICb50/h//QJrm45KPt5HVQqFQChgQEMaVmL0QvWUqxcFaO81+2LfzF7ZG88W3em/YBRTOzeksl92zNh2Rbss+g+5nHerlMkxMcRFhSobVs35wde+HozYvYqbVsWF1csrayNku/K+dNM+K4bX7XvRq8h4xjQqTFDurVk7pqdODjq5tt46Dzx8XGEBL7Qti2aPgE/H29+XLRe2+bsmtVo+T4G3g/vcfPKOWxs7ahS80vsHP55NGuflrWp1bA5HXp9ByRvsRX04nmq42VxciaL04f5CMuM8PD+Ha5cOIutrT0163rikMVRe6yV5+c0aNqSXgOHadvOnjrO0yePcMuRixp1PLX/fgMDntO0VkUWr91KhSrVTP5xCPEpkQJUfBRGd2xI1S8b07zbAABioqMIfZH67Jy9ozMORvgm+9zHi0HNPk+1T8ue39FhwCjUiYnMGNKdG+dOkjNfQQJ8vMhTuDjjF2/Exs6epCQN0ZERhAcFEvLCH6esbiiV7/88iGt/nWDm0O5U82xGjzE/olAomLhsC9/3as3Ebi348dff9c7xuneLcV2a6rX3b/xPQTx6/loq1PzyvXO9dv7UUcb270LdRs0ZOmkGCoWCuWt2MqhzM/p1bMTyrYf1znlw5wZ929bXa29Tp6z2z9OXbeLz2vp9PkUbls5mzcLp5MpbgJehISyb+T0/Lt1EwWKlAIiOiiQsJIigAH8cHJ24fPYkkwZ2SXXMLv1H0HXAKKNljIx4yYnDv/Mq4iXlKn1G0ZL//F1dOneKvh2asOfUDXLk8kh1nBN//M7l86cZNuEnunxViwZftaVj937pyrZ03gwWzZqKR/6ChIUEM2vKOJas206xkqWTs0e+IjQkiAB/P+wdHBjerxt/nTxG/oKF8fF6QuHiJVmxcRd29g5oNBpeRbwkKDCAAH8/srm5p+vfrxD/ZVKAikx349xJDm5eneLx4bNXEhEWQkxUlLbt5rmTzBzaI9Vx2/QZSttvh6c7X1b3XMzd+WeKx//Xux0KhQKA47u3cPviGWZs/oPcBQoTGhjA6E4N2b1mMR3e+IY/e2QfAFYev5muItnVLSeNOvak48Ax2gyOLln5YeUOzh7eh7WNLeH/OqdA8TIsPXTJ4HjRkZEMbVXrvfP8W3b3XLTp0oc+wyZo8zm7ZmPhht85fnA3NrZ2hAYH6pxTtGQ5dpy8aXC8qMhXdG70Yc88adRqFEql9uNND1+vh6xZMI3hU+dTv3l74uPjmNi/MwumjGbehn9+uNi+dinb1y5l4txVfFG/GUfvBmuPje3bAZ/HD/j18OV05zHE69F9BnRtSWx0FI7OrsyZMpaeg0bR+7vRBvtfPneabRtW6rX3GjSKR/fvcOLQPoZN+ImwkBCi3/g3/37ZHrBw5hSmzF5C87adiI+LY0C3dkwdN4xfd//zw8/a5QtZu3whw8ZP4cKZk2z/4wwFCxcjMOA5bRrWYOXiOXw3apK2/9A+yQX+mZveOLm4piujEP9VUoCKTOfkmp1CpcqzccFP1G3Zidz5C3P28F7CggNp1KGHwW/kles01Fmf+NPALjx78oBFv58zej4zc3Ny5iuU4nGFQqGdBXl06yqFy1Qkd4HCADhnc6N89bo8unVV55yxC3+laPkq6b6bO1f+QnQaNFav3cHJhfptuxo8J8DXi8EtvsDM3MLg59bcwhKlUpWuXK/lLViEvsMn6rU7OrvQomN3g+f4PX1Cp4ZVMU8hn4WFZbpnncICnjGnc22Dx8zMLZi4/zYAVw9tZ+csw4XUm/3eNKPtZ7QaPYtClWpq25b2a0GVr76mXP1W75Tz/q1rqFRmfNmsLZD8sddr1oaZ4wbp9OvQezCdeg/G4o1lCbEx0WxaPo8LJ49gbmHJjLED6TPie6Nfep/5/Qjy5i/EnF+2YGFpyfFDexn5bWdqezYxuFernYMDeQsUJiToBTs2rqZd1z44ODphZW38JRW3blxFZWZGs9YdALCwtKRp6w6MG9JXp1+vgcPpPWg40yeNpmzFKhQsXAyAbG7ufFG3ATev6hbvS3/dQYUq1bC1tTN6ZiH+K6QAFZkud8EiOGdzY+OCn6hUy5MKNb/Ez/sRKBQ0/rpXqufGxUSzc9VCrp4+ipmFJYsmDqbzkAlGufSeVnEx0ZiZWwBgaW1DYmKCzvHEhAS9pwpFhIUQ+sIftzz5tevLTG3E7JV4/P2N9t8sPoD1lT8uWk+BosUNHrOyMs42UeP2XMPSOvUfAtzyF6XP4p167Qr+KY59bl/h2Np5AMRFR3J45SzObF1J2S+bU/bLFu+dz8raFk2SBo1arS26ExMS9LbJio58RdCL57hmdyM8JJj92zewb8taHLI4MmnuarK65WDxtPF0rFsOz6/a0ahNZwoVL/3eud50/dJ5xv00HwvL5Kdb1a7fFGeXrFy9eNZgAVqkeGmKFC/N/Ts32LFxNe2/6UPuvAWMkuXfrK1tSNJoUL/x+UuIj8fmXz/4Rb2K4IW/HxqNhoS/d2F4LSEhHmsb3c93WEgwL/z98MhfMNP+/QrxsZMCVHw0gvx9uXHuJNlzeZCUlMSxnZs4vP1X7BwcGTZrBc7Z3Fk7axL9Glbmi6ZtqdeqI/mKljJqhoc3r7Bz5QIGTl2A9d+zH3GxMdjaOwDw2ZdNOPTbGi4eP0j5ml/y4MYlLhw/QJ8JM3TGWTgh+YaR9F6CT4+fBnZO8ViVeo0ZPmuFCdPoG9G7XYrHatVvypQFa02WRaVK/b9K5xwefN4meUnIs3vXKV6jPjkLl8I5R+prHt+mbOXPsXdwZM3C6XTpP4KwoEB2rF9OrYbNdfrt3riS3RtXMnHuKs4eP0RIYADDJ8+lWt2G2sJr/sb93Lpynt0bV7Lwx7HM+3VfurJpKRRoNGqdJrVGjVKZ+hKEt85s6gAAIABJREFUhPjkH9Ti4+M5fewQe7b+iveTtO+AkBaVq9XAIYsjC2dNpf/QMQQFvWD9L4tp0KylTr+Na5azcc1y+g8by55tGzl6cB+1vmzItUvnOXJgL/+bMV+n/5jvegNyCV6I9JACVHw0zh35ncsnj9C8e3/8njwiNCiAvpNmUalWfe032Slr93Dv6gUOblnDqukTmLx6l1EzhAW94OKJQyTEx2Fta0d4SBCJCfE4Zs0OQNFylen/v7ksmzKKiLCeWNvY0abvMD5voFswfL9iGyUqmWYto3uefDrLFXLkLciG809SOQOjXYJPi1we+XW2U8qTvxBHb6Z+g5nKSPmmNitrsH3C77cw/9fz6g3m+LswtXNyoVClmkRHhJMQF4O1rQOFKtVk8w8DCPR+SPgLv/fKZ+eQhZ+Wb2bW+MFs+WU+SpWKek3b0nfkDzr93rypqKZn0xTXn5YsX4WS5Y2z+8JrFapWZ/uGVdTybIKdvQO7f1tPRHgY5atUT/W8p38Xmw/v3sItZ25y581PWEiwzlrv9HLI4siyDTsZP7QfKxfNRqlS0axVB0ZO+kmnX7+hYxgwfBwAefIV4PtRgwjrGYytnT39h42lUfM2Ov3XbNtP5Wo1EUK8PylAxUejaZe+2ht5kpKSUvwmW7RcZYqWq2ySTAF/77GZPWcebVuNxi2p3qgFMVGRWNnYolYnEhYciIOTC+YWlpSqUh3bN7bRMTWFQoGFpVWmvf/bKBQKLDMwn0ajwSGrG5MO3gUgxNeLhb0aMXbXFczfWHrwf/buMiCqpQ3g+H8Dlm4QRGyxW69eu7C7u+va3d2F3d0Kdnd317W9oph0N7u8H1ZXVxYwFuHed35fhDlzzj6wsvvsnJlnVCr1Dk0fXz5hYk3dUxWGelzG3MYeUO/wtG/uKGycMnNq/Tzss+SkWufBxEVHsXPGYJ3nfw/X/EVYuecsURHh6vm5MhnBgf7I5HIMDRXkL/oHTpmyAtCxdmneeL347mt/vVjpZw2bOJt+HZtSvUROTMzMCAsNof+oKWTPlSfJc6Kjo9i0ciFGxiasnD+dLYcuUKREaVYvms0+j42/HNPX8hcqyp6TV4iICMfQUIFMJiMwwA+5TI6hQkGxkqVx+Wpr13qNW1C3UXMiwsMwMTUjPj4eP18fbGztUCgUlC5XCYtvypsJgvDjRAIq/Ov0b1g+TYqp62Ln5EzHIRNx+mZHHolEwv2r59m1aj6vnz0iISEBqUxG3mKlad13BFlz59drHAE+74mNidFqUxgZY+PgCKgXadk5OtNttHrkJ9D3I2tnjaVN35GJYo+KCGfR6L406TaAHPkL6y3Gd96v+PvOdarXb6b14eHezasM79GS9Qcu4pgxE/4+H5g/ZQQ9Bo9LNDcwMjyMyUP/okOvweQpWPSn4tg7ZwR3TySe0zmtYTGt78u16E71rkO/a+FQqP9HPKcORBkfS9cFHnjdvcr2ib2p2mkQpRq0xcDw1xPq929esXruFG5dOYsyPh6JRIJL9ly07jYAtwbqRUrTV3oQF6s9h3H13Ml8fOfNGPfUmVKRKXM2th6+yI1L5wgLDaFg0RLJzulUqVSMH9SDkOBAVnseoX/n5owZ0I1ZyzYleY4+vHnlxbzp47ly/jTxn35/2XK60r3vEM0ipc8kEgmXz59m+fxZPH30gISEBGQyGSVKl2XAiAnkya/fqT2C8P9IJKBCmrtx9hg3zhwF4JjHBm6dP8mj21cJDQpgWu+2uDVtq9V/1JItxMdqJ1tbFk7H9503A2cu+21xg7oMkq6FUg+uXWDu0O407tqfoXPXYm3vwMc3r9m9egGTujdn7q6zODi76C0O9yHdef7gtlZbwVLlGLfCE4DoyAhioqM0x6Iiwrh28hDlazdGJjfQOi8iLJgbZ49RtXFrvcUHcO/mZaaN6EPVOo2Ry7+89CiV8YSHhZLwacQxIjyMs8cO4FavGfJvYgsLDebCqcPUbZ70/NWUNB42i8bDZqXYb+3gNoxzS7r6wWf1+k3EyjETDllyUKvXWAwMFRSoWBvH7HmIi4lK8fzvERIUyKAODShcsizLdpzEJVtOQoICOXlgB7NG9cFQoaBizQY46aizaWpugaGhgszZU/5ZfpaRkTE2dvbkypMfxxT+X08e3ocr50+xcvsh8hQowvw1HvRsXY/powfg+NWdBH0KDgygY9NalPyzHJ5HLpAtRy6CAgM4sGs7owb0wFChoGa9L/NCr1w4w8Du7ejRfyiL1m7D3sER79cvWbFgNp2b12X/2Rs4u/za/F5B+H8nElAhzckNDDGztKJee3VtTIlESomK1VEojDCzssYxs/YIXQYdb1ImZhYYKoySLZf0M1ZOGc6JnYlHZrpU1j0C8nlu5/MHd7CwtqVl72GaYy45XOk4dCIXj+zB+8VjvSag41ft0NwyBlg5eRghgSnfXp2TQi1VfVIpPy1USUgAwOfDW+JiY/FPYtee0X2SL6b+q3y8nnJ6wwLePL5LdFgIJpbWZCvyJ1U7DcTKISMdZ20kgQRN/39uXmT3rGEM9bysdR2pVIZEIiFXyQo8vXqamMgIClWph53Ll/+3pta2GPzCyv23r14QHhpCl4FjyPKpxJe9Y0ZadevP8X0ePLp3k4o1G/z09fVhaM+2NGjRnh4DRmq158lfmHW7T2Jnrx6Nz52vELUbtdAUq89bsCgL1+9CIpFw/VLS9XZ/hdc/zwkNCWbAyAnk+DQ1wDGjM936Dmbfzq3cu31DKwG9f+cmNrZ29Bv2pYRYTte8jJg4g0N7PHn2+KFIQAXhF4kEVEhzRctWpmhZ3TUZ01rzv4ZQp03X7+5v5+gMQI78hQkNCmDHcneqNGqFhY0dfu/fsHvVQgyNjHDJmfT8uJ/x7baUAT7vcXDWfoM8d8CTcwc8aTdwLMUrVANg6sYDuBYqrtUvNCggyQT7Vzx7pC4u//TRPfIXLsGQrs3xev4kyf7LPY9RoEhJrbbgwADqltbPh4xNo7tSxK0R9fpPxsTSmvBAX85uXozH5L70WLQL6TfldSSfFroltyLe6951woP8KFRFe6epdlNX/1KsmbLmxNTcgnULp9Ox7wgyZs5KeEgwJw/s4K3XC9r3GvpL109NZuYWFCz65Xls2alnoj6Fi6sXRqVWApotRy7MLSxZNGsyfYaOIXOW7ISEBHNg13Ze/fOc3oO0k+aChYsTGODPEvdpNGnVARs7e96/ec2KhbMxMjImVxLlwQRB+H4iARWEZFjZ2mNla//D5xX+syL9pi1m16oFeC53B9TzylwLl2DM0m06R3H15eSuLTy+fQ23ptq3qUtWrkmbfiOxsLEj9NPo6MTuzZBIUn8rwZuXz3HAcyMu2XIyYWBX5qzyZP3+CyQkJHD3+iUGdExcK7N/+4a/ZZtDqUy9a5Hk08r6r+t7/owElYq4b6aIqB9HlmI5p6RYWtswe+0uVrlPoluD8prRbufM2RgwwZ3KtZOuNVrszwpkS6Leq74FBwbw6p9nOo/Z2WfQ2sP+d7KysWWNxwHcp46lYZVSmt9f5mw5mDBzIbUaNNXqX6ZiFWYtXqPextN9GqD++y1aojQrt+0lU+asv/tHEIT/HJGACv8JhUqXJ0syq27TQrlajShXqxExUZGEhwZjYWOHwaeC9anh+YM7eCydxf1rF2jafSDla2vXOjQxs9BMUTAxs2DNGd3bXX7dXx9OHNzF9BF9qNe8Pb2HT2TSkB70aFGD0TOWUL5a7UQjjZmy5uDg1eTrQZqZ/3ps7aau5vSGBSzpVpfoyDCMzSzIVrg0LcYu0v2Y1rbk+qNiitd9cOYgD84krrFZrGYzGg6e9tPx5i5QlDnr9qCMjyfQ3xczC8vv2knr8y5Kv8OOTavYsUn3Yqcx0xfSsKXu3bk+q1itFllzpM5c1QKFi7HO8xDx8fH4+/pgYWWVqCD91+o0ak6dRs2JiowkJDgIGzt7DA1T7+9XEP7fiARU+FdYeuR6sscr1PmxLQ5/J4WxSaKdkPQpwOc9C0b14cntaxQtV5WZW48kW4D/d1YRuHLuBJOH9KDbgNG06zkQgCmLNrB20UxOH9lL+Wq1tfq3rlEKb6/vL0b+df3QH5UhW25aTVj63f2dcuanyfDZyfap2WMENXvo3rpTX2RyOfaOGVP1MX7G4SuPf/kaufIW0OyedOBi8h+QfpZcLscxo/N39zc2MUm0E5IgCL9OJKCC8C9nZetAzvyF6TZyOi45cwPqOqmhQYEYGRujMDbBtXBxrD7Vq/ydVQRKla/K0u1HtOZySiQSWnbuRVREBCqVCisbWyrVqIeRiQlzVnsmun293H0yH96+ZuK8X5tHKQiCIKQfIgEVhH85mVxO+0HjAfB994bNC6Zw89wJ4mKiAbB3ykSt1l005aIyOGcmLjaG8NAQzTXkBgZIZTJMzL/M0TM1t/jlgvVSqVSTfKpUKtYvmc0+jw0E+H7UxF6qfFV6DZ2AtY0d1jZ2xMbGEBYSrLmGwafYvp4/aGZhmarF6gVBEITUJRJQQfiPUMbHM7F7M2wcHJmwagdZcuUlOiqS66ePsm72OFRKJQ069gLgzsXTzNZRgql7tS9bUw6YsTTRFqK/YvWC6ezcuIKBY2dSpnINjExMePXiKctmT6Bvu/p4nrqNsYkpV8+dZFTvxHU+G5T9spBmwtxVVKubfqddCIIgCMkTCagg/EeEBPrj+86briOnaUorKYxNcGvalhtnjmoVqi9Wvhrrz+uesxcXF0u3qvrbAemzx/dvUbpCNWo1/rLrTO78hek+cAzdm7nx/s1rcuTOR5lK1Tly00t3bLEx1C+TvhabCYIgCD9OJKCC8B9haWOHvVMm9qxbjIWNHS45XImJiuTm2eM8vHWZZj0GafrKDQyQG+guiRP76da9vuUtVJydG1dwbJ8nf1Z0w8jEhNcvnrF6wTSsbe3J+Kmwt9zAAPMkYotJpdgEQRCE30skoILwHyGTyxm30pON7hMZ3b4eyvg4AKztHWnabSANOvZO0/i69h+JTCZj8YyxTB6qLkYuk8koWbYyCzft+66SQoIgCMJ/g0hABeE/xNElK8Pmr0OlUhHs74vC2ATTH6yZaagwYuXJuz98XkqkUild+o2gS78RhIYEExMVibWdg9a+8ClRKIzYd+lxmhU0FwRBEPRDJKCC8B8klUqxcXD86fOt7Rz0GE1iFpZWYGn1U+fa2mfQczSCIAjC75b6+9wJgiAIgiAIwldEAioIgiAIgiD8ViIBFQRBEARBEH4rkYAKgiAIgiAIv5VYhJSC+Ph43rx9l9ZhJCl7tqwAPH3xMk3jSIqvrz+yqHiQytI6FJ2mjBnGnVs30zqMFEn80+fzGxEWSvSLB2kdRrKco9Pv329sQiSSD8/SOoxklciWfisOlChRkhnzF6d1GDqp4pVkcrBJ6zAEId0SCWgKQkND+RAUiYlF+n4hOfo6Kq1D0Mk+Ogorh8xI5IZpHYpO/4bks2jZSqgsfn5Fe2p65/WBRcdfpHUYyTKwcUrrEJIkCXtHlFnqVhz4WUXLVuLOpbNpHUaybt68gcosff5tqOJikMolaR2GIKRbIgH9DnJDIxQmZmkdRrLi5UZpHYJuEhlSQ2OkBoq0jiRZF58FpnUIOgV43SM2Q+60DiNpUgkfQ+LTOopkJRgap3UISZLI5EgMTdI6DJ1GLdmKfcRbsuUplNah6JTFVv2aJ1Ok0w0MJFIkkti0jkIQ0i0xB1QQBEEQBEH4rUQCKgiCIAiCIPxWIgEVBEEQBEEQfiuRgOpJWGgIez23sGn1Eh7dv6t17Prl8+TLaMa7N68TnXfp7Cma1SxPRES4Vvsej83ky5i+550Kah/eelO/TB4e3L6maYsMD2PNgul0rF+BmiWy4VY0M21rlWbRtNF8fPcmDaNNfzJnsMBr21+UzpdR02ZmbMCYdmW4urQ973f2wXdPP26v7MTM7pXI7KDfPeoFQRCE308sQtKDf54/oVurhkRFRWJjY8vMCSP5a+AIeg8epbN/cFAgm9csA+DF00c8vH+HFfNnYahQkDtfAdxqN/id4Qvf6eheD2aNGcDR268wNPyyqEqpjCfQ35e4uDhN2+CuzQgKDKBzn2Fky5kHmVzG29debFuziB7Nq+Nx8hZGxr9v8Ul0VCQJCQkYm6Tdgo1WVfOxdEB1MjReRGycUtMul0lxtDHFQP6lVNf+qU2xszRm2uYrPHrtT7wygRwZrRjYrCRn57cmf6fVRMWk78VPgiAIQtJEAqoHU0cPIXtOV5Zu2IGhQsHJI/vp37UN1WrVJ3e+Aon6x8bEcPv6FQAC/H0BuHf7OjKZHIUina5mF1CplMTGxpCQkJBsv5iYaB7cvs6YWcuoXr+Zpj27az7sMzjRrWk13rx6Sa68if9v6MOTO9dxypIdSxs7Tdu2RTOICAulz+T5AFw4tJtjnut59+ofYqIiMbO0JnfhErTsPRTnbLlSJS6ZVIKRoZyUCtMoDGT8md+ZzrMOs/3MY037o9f+vA8I5+KituR0tubBS79UiVMQBEFIfSIB1YM7N68ycfZiDBXqUbFqtepjY2fPrWuXdCagDo5OrPU8CKhvtY8e2JP5KzdjbWuH14tn3Lt1nTev02fhcSFlCoUR+QoXZ9PyucjlcrLmzINUJuW99yu2rVmMjZ0DmbJkS7XHXziqD+0GjeNPt7o6j39884rF4/ozavFm8hT9A0OFEaFBgexZu4gl4wcxbeOBVIvte8TEKbn++D3DWpYiPl7JY+8AlKoEsjtZMaBpCT4GRvDPu+A0jVEQBEH4NSIB1QMJElRKpVabSqlEKk15iu31y+cBuHjuFPUat2DWpFGcO3k0VeIUfk1srLqmX3xcLAqFEZ0bVsLn/VtUCapEfeet28XmFQvYsMxd3Uelwi6DE6XKVWH0zKVpeivc2j4DLjlyc/7QLvzev0VhZExIoD+Pbl6mZKUaqfa4CgP1LXZDAxkxcUouL26Hi4M5UmniMdG6o3YypMUfDG/9Jy725shkUt77h3Hy1iu6zj5KZExconMEQRCEfw+RgOpByTLl8di0hmq16mFmbsGubRsJCQ6ixJ/lkj1v9/ZN7N+5jfyFijJhaF9MTExZtnEn8GVkVEg/7ly7CMD9m9f4s5IbvYdPIjo6igDfj8waOxCAj+/fEh+nTlTrNG1DnaZtEl1HpVLy9tMId6Ys2fUep0qlRKVSfyBaPmkoURFheD35G9dCJQBQGBkzc9sxnt27yduXzwkO9MPCyoZBs1fi6JJV7/F8VqGQCwBl8jtz7IYXI1edxcTIAEcbU5YOUCe+LvbmGHxKVDcc+5sNx/5OdB2ZTEL2jFYAvHwvRkIFQRD+jUQCqgdjprrTo01jyhXKhqmpGWGhIQwdN42crnl19lepVCyeM4UVC2bTvd8Q+g4dy+zJo+nftTXd+g6m//Dxv/knEFJy+cxxzhzZS5bsuZg/ZQT5Chen+J8VADTJJMCgTk3w9nr+3dfV9w5MwQF+BPr58PrpI8rWaEC+4qWJi4kmLDgIgIndm/Po1pUUr9N15HTcmrbVW1w1/8hOkwq5eeIdgHuvKtzot4Vz99TVAD4nkwAHpjclt4vtd1/XuMYcvcUoCIIg/D4iAdUDlyzZ2H3iMlcvniU0NITCxUqSJVuOJPvfvnGFjauWMnPRGuo2bg7A8PHTKVysJH4+H39X2OmG38f3REVGJGo3NTfH1t6R7asWEOTvy18jpwLg/TJxgmdgYIDTp9G7M4f3sHz6aDwuPNJLfLevXWRs/040aNmJbgNH06dNHQZ2asz89XuwsLLW6rv12DViY2MI8PXRtC2ZOZZ33q+YtmSTps3Gzh6FkX63iFQqlayYPJSsufNz1GMdpd3qUKFOEwC8XzwlIiyU8Ss9tc65c+kMi0b3Ye3Zh3qN5WvlC7mwZXQ9Vh26x8QNFzkxpyUHpzejzsgdBIVFa/Ut0nUdhgYyHG2+TFGY0a0S2ZwsaTFpn6bNNyiS6FixCv7foGubpmTKnIUJ090JDwvD389XZz9TMzPsHTKwd+d2xg7tzwMvH539BEH4bxAJqJ4YGRtja++Aa94CZMzkkmzfEqXKcvLaQyytbfDz9cHS0gpDhYKa9RqnWnwRIUGEBycebcuQRZ0oez24ydrRPRm0ej/WDhkT9UtN88YN4ObFM4na3Rq2YOi0xbzxeo7PV7Uzu9Ytk6hvRpesrDpwiZjoKMJCggjR8bP+jGsXTjGqd3uq1m7IoPGzkEgkzF+/h37t6tOrdW1W7jiR6Jxnj+7Ts3niuZTNqhTRfD1zxTbKVtbffEulUsnS8QPxffeGiWt2ceHwbqb0as245R5kzZ1fq++VEwdZNXU4APHx8URHhNO5krqPiZkFiw+mPEL6vaoVz4rHuAbsPP+UgUtOAVBnxA6OzmrBSfeWVOi3JdE5RXI4cG5B4qkLTzd213zdeNxujlwTC/XSg06tGiVqy5M3P8PHTQEgKCgASyv1KPeRA3sY0rd7ov4A9Ro1Y/HqTcTFxhIaGpJq8V48cYjV8yaz5sAlZDJZkv1uXjrDmnlTmLthH8amX2oyH92zjdmj+nLqsX+qxSgI/w9EAqpH/bq0okmrDvQZMlqrPV/BImw7cBp7B0dNm5WNLUEB/lQskoOFa7ZRrVY9rXMqu9XC88h5vcV2ed8Wjq6Zl6jd/dw/ACjj44kMCSJBqV5Qc2S1Oyc3LU32mkWq1KHd+IW/HNu0b0blAAa3r49UmvSbw7AZS6n2qcTRxsWzOH1gB4d3bGTJ1JEASJN5Y/kRGZwy0ax9D3oMHotEol4sY2PnwOIthzhzdB8mpmYE+muP6OQpUJTd5x/ovF5EeBjtaidOoH/VMY91vHr6kHErPDCzsKJWy84o4+JZM2M0k9ft1epbpGxlpm48mOgar54+ZPnEIXqN641vKEv23mbcuguaNt/gSNyGbKdxBVciohMvJrr17CM52yzXeT1zEwV3VnXSa4zfio2JJj4uFmNTc+JiYxIdl8nkyORyDq5fgpV9BsrVaZqq8XxNqVRy/+p58hUvnewIut+Htzy6eYWK9Zol2Udfihb/Q+v7o4f2EfnNxhqfNWvdnqIlSlH1z8IcPnuN/AULU6pADrr3GUCFym7UrVKGoKAAvcYX6OdDswr5E7VXL5BB83XhkmWYu3E/ocFB7Nm8EgCv50949vAem5fPxVChILtrfspX111ZQhCEHycS0N/AzNyCwt+8SKfEysYWK5vvnwuXErf2fXBr30fz/c2ju9k2fWiS/cs37UQxt4asH/MXmXIXoFq73gDcPXOIU5uXMXjNQYxM9btT06Yls/mjQjVyFyxKRFgoJmbmmmMx0VF4v3yOuaVVkufXaNya8tXrce7oXlbM0s882qw5c9NzyLhE7VY2tjRq3VnnOe9ev6RNrdIYGBhqktavGRoqvqtCwo+o0bwjFes2w9TCUtNWt113arTokKjv41tXmTWwM3IDg0THjPS8Ov/pm0Ct5POzgNAoVh28p/OcHM7W3FvdmZjYeHRVXI2OjUepTL4W6/eIjYnmxf1bRIaHkT1/EWw+fUA8t287N08dptuEuQxtVB5QV7WQSKVIJBIqN2pD++FT8H72iOioSM31zu3bzsPrF+k1dbHW49w+d5wjm1cwetWu74pLpVIxd1gPOg+brInp65in9W7DkkPXsHNyZvuSWZw/uIOY6GgK/1mBzsOnYGFty9uXz/FYOlsrAV03axyHt65O8nF33H3/XfF9q9+QkVrfv/b6h7dvvX/4Og6OjvQdPILLF86yflXyH35/hKWNHRuPXtd8f2jHJjzWLGLh1sNYfaqVa/gpmY+NjebvW+odzYIC1HVmH9+7iUwmx1DUaBYEvRIJqJ4FBwbw8vlTncfsMzhi/lWC8Jnvx/dJnuPk7IKxif53zPH1fomNY6Ykj5tZ2WBmZYPc0BBjMwvNrXpzazskki+37vVp+6oFWNva41qgCO+9vXBr2FJz7OmDO3StW4ZG7XTfvgPw/fCOJ/du4vXscZJ9fqdpSzaRI08+nceMjPT7nMrkcq3k8zODr3Zs+iwhQYWdkzOLD1zWawz61mLSPv720l1sPvIXd0HyefuKWb3bYGJqjqWtPasmDqL1wHFUbPDl/5ydUybWXfUCYFzb2lRs2IqqTdslec3oiHDCdIzexcZEExb0/VNCElQqrp08RKvewwDHJPud2r2V62eOMGbZdkwtLFk3cyzr50yg39RFAAT6faRPvTI06dqfyg1a0GHIBNoPUn+Y2rtuMSd2bWbJwavfHdf3ioqKSrShRnh4OK9e/oO5RdLbqL5++Q/d2zfXezwymQznT9Umbl0+x7E92wBYM38qQ6cuxClTFk1fOwcnZq/bDXy51T5+wTosrW154/WcR3dv8sH7ld5jFIT/RyIB1bOt61eydf1KnccmzV5M0zYdE7VPGT04yeut3n6AMhUq6ys8AJ5cO8eF3RsoXbeFXq+rTxMXbyIiPJTXL9SJeaGSZZizQb0IZc+mlQT6+WgWI4UGq9/071w5p/db8L9iaPekf7+VatRjyqINvzGaL6RSGYE+H2j9h+5i+KOWbKZAybK/OarE9k5pkuSxPRee0XrK/p++9p4V88hXsixdxswC4NGNS8wd2JEytRLPZ4yJisTvnTevn6inVcwd2JF7F08DUK9zX62+j25cokPJzImu4aTnD2wTujYhf8kylKxUg0zZ1TtXVW7YkjUzvkz/sbF31PqQIZVKQSrl/tXzHNi0ktjoKDbOnUSb/qP0NroXGxvLnZvXqFqjjlb70YN7OXpwLy3adqR774GJzouMiMBQoeDw2WucPXmMWVMS33X4WYF+Ppw5spfje7fz4vEDSlWoRs0mbVjlPomOtUtTpkotqtZtSqkK1TAwNNScd/dT2bUbF09TrV4zls0cx7Vzied8C4Lwc0QCqkdnbj37of7WtnYMu2sBAAAgAElEQVQ8eq97rlRq+PDPU45vWMSD80cpVac5dXsO/22PnZRNS2Zzar96Dmh8XCxr5k1m7fwphIeGIJVKqd+6i87zVrtPZLX7RM33GV2y0qBNVxq06crxPduYOy7xm1xqyZQlu1Y5pczZc3HqQfK3M2XJzG9NDZ2GTdJ8XbRcFbZe9/qtj5+cl++DtcopPXsTiFXdxPOVv6ZU/dot+CC/j5Su/mXedfb8RYiLidGUq/osNiaa5WP7Ye+cmZtnjmCdwYn+s9W3sZeP7ZfouvlKlGHIos1abddPHmTf6gU/HatSqSQyLIRA34/YZ1QvcOwxdhbPHtzm1vmTRISGYGRqxo2zx8j4VaLr9+EtzYpkpOOQidRp240nd66zd91iHly/SJOuAyhSthKLxw6gf8PyNO7Sjwp1m/5SZQaVSsWowX3w8/WhbaduWsfqN27GxBnz2LxuFbUqllS3VStLfLx6JHvOtAkscp/O7qPncMiQ9Kjvz7h67gQbFs2gfPX6DJzoTp6CxQAoW6UW547t59COjUwf1pPtZ+5rEtCju7dycr8nrvkLM2/8YIxNTJm2XD1y+nlkVBCEXyMS0P8TG8b15sH5Y+QqXpY+iz3JWqBYsv09Zo3k+iF1Yvj+xWMu7dmkdXxwxRxkLVicvosTLyD6EW4NW1CiXBUkEgkyuQy53ABDhRGm5haYW1ojk8nYs2kldhm+rMw//ijxbdmI8DBCgwOxsLLB2s6BQiX0v9Dne0kkkkS3IIUfExOnTLnTL8hTvDQnPTeQo2BxrGzt2btqPo6Zs2vNufR7/4YlI/5CJjdg2OIthAT6sXBod/zfv6XbeHed83sf3bxM5z8Tby7wMyOgg5pWAdS35E3MLLC2z8CoxZs118tT9A/+eXiXzpULIJPJcciUmWHz1mrOt3NyZsHeC8jkBiQkJLB+9nhcCxdn0f7Lmp9zjudJLh7Zw771S8mU3ZW8xUr9cJwAPh/eM7hPN65fvcSCFevJ880WxIaGCmxs7WjfpQe16zdGKpUik0mRGxigUBhhamqGkbExEokEnw/vKVg4+den7xXo70vuAkWYu3G/ZpT36zJuOfMWpP+42USGhxEU4IeBoSHbVi5gy4q5tO4+kI79RrBi9ngm9OtIq24D6DxglF7iEgRBJKBpLj4+ntjYGExSeWvGghVq4Na+D3aZspKgUhHzTd1Na0dnWoyYiamluq5lrS6DqNSiq+b48fUL8H/7itZjvoxMGeqhjqWjc2YcndW3LF89f4Ln2kU8uHGFQH9fTMzMccmWk1pN2+qc+xkbE836BdM5sc+DkE9z74xNTKlQoz6j3HVPgxAEgHqd+hAbFcm8AR2JigjHtUhJBs5bp9VHKpWSt2QZGvcYjIGhAjMrayZuOkSg7wcAzK1tMTX/Mu+2Ruuu1GjdlV8lk8vZeFmdJMlkMgwMFZpkNy42hiqNWmFsaorC2IQRCzcSHhpMTFQUthmcNNcwMjbBIWNmTdKlVCqZsmG/5jrK+C9zaMvWaEDZGg0ASEhI0JlYJ0WlUrFt4xpmTBpLBkcn9h47T74ChZLsb2Vtg5W1DaB+7Vu1ZD57dmzj9auXqJRKnJwzUbNuQ7bt1c92xBsWz+Sgx/dPdenYdwS7Ni5n5KxlVK2rrm7w1/DJ5CtcggA/UZdUEPRJJKB68vH9O2JitItqGxub4OCoflP4q31TnJwzMW76fK0+O7euZ8b44dz10l680LxWBWrWb0Lnv/rrJb5i1eoDMKVFBYI+vkuyX84ipVGYmGJha4+Frf2Xn8XMArnCKFUWHwF8ePOKAW1qk69ICfpPmIOTS1YiwsO4fu4E88cNIsD3Iy27af8u3McM4MHNywyYOJdCJcsgl8t5/ugeS6eNZlS35izddVqvMV6/eBqPdcv45+kjwkKDsXfMyB9lK9O6Wz8cM6oXdEWGhxEYoHvhjImpGTZ2Dhw/sJO5E4Zw9NYrvcb3WXRUJAkJCSnuNx8fF0dUZDjmltbJ9tMHVxebZI9HRMXyzv/3TUeRyw1o0W80LfqNTrKPraMzLfqqR7zevnjKnpVzefnwLrEx0Thmzo5by06Urq7+uxpcvwz+H96m+LiDF2ykUJlKKfYzNjFl8dgBnDug+w5Dk64DMLey+dTXjGMe67l4ZC/+H99hZetAiUrVGb5gvaZ/37p/4vcd8Y1asoWiZb9/znlEeDhLF8yhQ9ee9B08EoUi8aK3pIwY8Bcnjx1m+NhJFP/jT2QyOY/+vsfsqeO5df0Kuw4nrg38owZOcGfgBHettqd/36FXMzeW7jhB7gJFE51Tv1VnLKysCfTzwczSCkNDBRVrNvjlWARB0CYSUD0Z0L0t92/f0GorXa4Saz3V9RYjI8KJjooC4M6Nq9y5qS71cf/2dVRKJWuXqeeIGRsb06pjdwID/JOspferKjTrTMXm2iWEXj+8w8YJaTev6cn920SGhzF23lqtos+u+Qvzxus5Ny+eTpSAPr53E7cGLShbrbamrVDJsjTv0pcZw3oSEx2lt92GTh3azYRB3ajXvD2tu/bFwtIab6/nbF2zmF6tarF61yls7Bw4e/wA00b00XmNqrUbMXH+GuLjYgkPC9VLXE/uXMcpS3YsP5WTAdi2aAYRYaH0njQPlVL7VrZMLmeD+0QcnF3InCMP7kO7aXZBOrV7C8sn6S7NlT1fIWZu/blRKROFAZcWfdnWUy6TYmQoJzwqVtN2/IYXbaYeANR7xZ+a2yrZa9YfvZMTN1/9VDxBfh95cvsaCSoVKpUSlVJJTFQkURHhxMXEYGFrp9U/KiKcaT2bUaVxWzqMmIrC2IRHNy6xauIgDBVGFKtYHff92hUFTu/axLl925m48dBPxfhZ3XY9aNv/S5IcHRVJx/J5tPp4LJ3N7Yun6Dt1IZmyu+L34S3rZo5l+cQhDJq9AoClR65rnXN8x0ZO7dn608/pZ+YWFpy+ev+HEs/PLl84S9tO3WjV/ss87xy5XElISKBvt/ZER0VhZKyfv9/pw/6iRLnKuNVPeZW9pbUNIUEBNKuQn4mLNlLuq9cXgD8r1WCpjg0oBEH4MSIB1ZP1Ow6jVH15s58wrB+B/rpHwrxfveTimS8vYCVKl9N8b25hQauOSZca0gcjUzOsHJy02vzfvdZ8PaOdG37euneZGVwx8Qjo52L2vyKbaz4MDAxZOn00zbv0JYOzC9GREVw/f5Jr505Qp3niepa5Cxbl5P4d5CtakgLFSiOTy/nn8QN2rltC9tz59brV5c5NK6lUsz7DJn+ZgpArX0H+rOhGvTJ5OHNkH03adaN249bkL1yCNrVKs27vOXLlK0ij8vlp1aUPf5SrQpfGVQjV0y5NAAtH9aHdoHH86Za4QPajm1eY0E27SPr2m94E+n5IcnQ0V8FiTNukXaT+zD4Pjnqs09n/e0TGxGHf8MuGBYv7u9GldmGajt+j2Q/+a7ef+1C469pE7QB2FsYpJqcpCfbz4frJg5/mIcqRGxqiMDLBxNwCC+vEtXffvXxGbHQUTf4aqrk9XbSCG0XLu/Hs7g2KVaz+S/EkRyJRf2j4TFd1h8d3ruHWpC3Z86pvfTtnzUmDjr1YOPr3fKD8meQTIG+BQuzZsY2SpctSrEQp5HI5jx7eZ/XSheTIlVtvySfA3esXyZg5KwAZXbIxbv5aMrrorgKREktrGyytkx/RFwQhZSIB1ZNvXyw/vn+LSxbtF7i9nlvY67mFIWOnssbjAMcP7eX0sUOEhgSTPWduWnfugXOmxCVc9C0iJAif19pJY7DPl1Xb3WatJT429tvTUlXWXHmYvtqTTUvn0KNBBeLj1TvkZHDOTPPOfWjZfUCicwZPWcAa90nMHN6L8E9b9ymMjClTtTbdh03Qe4xSiY7i8T8wX87WwZEOfw3m9tUL7Nz0e+aoKoxN2HDhieb7r5OZ38nIUE6Dsjnp1aAYNhbGTNtyBc/xDdl/+QUrD9zhxtOPmr4xcfH4BEbovI7qF1e/A2TLV5j+s1clefyE53qt752z5cLAQMH+NQup2qwDCmNjnty6yt2Lp+g0asYvx5OchATt+ZrfjmgD5C5cglN7t5GnWCkyZcuF/8d3HNi0ktxFSqZqbL9qwfL1TJ8wil6dWhMeHgaAoaEhbrXqMXbyTL0/XkhQoGYBUrZceQkK8NMUm1cojMjgnHgLZX+fD1qLlr7m4OSMkbH+azQLwv8LkYCmgh1b1nHr2mVatNNekFC1Zl0GjpyIjZ09qxa7s2L+LNp07knBIsU5dewgzWqUY8/Jq2RwSt292C/t2ZRoVfvXbJ2S38s+tRQqWZbZ68qSkJBAaHAgxiamydYnNDI2ofeYGfQeM4PQ4ECU8fFY2dr/0CKK79W4bTcmDe6OuZU1lWvUV9+Cf/WC7WuWYGllTaWa9VO8xrvXLxnVO+lC5j9DpVKi+jTyvnzSUKIiwvB68jeuhUpo+uhKOgN8P/D2pXbZMIlUysvH9xPVB01ISCBbHu1VzT+icXlXVgyuybO3gazYf5eTt16Ryd6cNYfu0b1eEXZMbERkdBxl+24mKCyavJntuLWy408/nr4Zm5kzbMkWdq+YywnP9cTHxmLvnJnmfUdSokotnedkyV2AcnV/fRvMg5tWcHDTimT7tOg9DLmBIe5DuhHk54OFtS1Fy1WhVe+ky6xZ2tiRKbvrL8f3PZKay2lmbs5U90VMmbOQwAB/lEoldvYOet8l7LN9W9ewb+sancdc8xdm2c5TidoXTUn6dzhrzS6Kl6mot/gE4f+NSED16P6dmyyaNZkrF87w18AR1G2sPd/I3MKS7LlyA3Bk305atO/KoNHq+owt2nelpKsjl86donFLdZKye/smrl44S9uuf1GzXmO9xDjGQ3/7y6cWiUSCpY5bocmxsErdW2JudZtgYWmF5/rlTBrak7CQYBwcM1KybGXadO+PrX2GZM+PiorEwFDBur3nuHr+JCvmTv7lmIID/Aj08+H100eUrdGAfMVLExcTnaiWpS63zp/k4c0rWm1VGraiSsNfu72ty+k7r6k8cCt/e/kD0NYtP6uG1MKq7jwmrL/IlE2XKe6agaAw7UV8tYZ78vi1v85rBn7TV5/cmnfErXlHrbZs+QozeMH3r6bOUaAoOXQscPkRfSbPp8/k+Sn2MzAwpGXvYbTsPey7r12qam1KVa2dcsffQCKRYGtnn3LHX+Bx9sEP9be0tuXUY93/9wRB0A+RgOrBx/fvGNanM7euXaZC1Rp4HrlAvoKFkz0no3Nmbly5wMf373BwdOLkkf3ExsSQMdOX0cecrnkoV9mNzFlTZ+W5kLJAf1/CQoIBcMzoQr9RUxP1iYmK5PU/6tHE00f2snHZXAC6Nq2quX26at5UNiyZw3LPY9g6JJ+sfg+lUsmKyUPJmjs/Rz3WUdqtDhXqqHcO8n7xlIgUFjlVb9qO/CXK4D5UXTC8V60/UmWV9IjWpWlaUXvRjJWpes7g5SXtSPjmjnoP96NEfdpm09zYEEsz3SPgCQngGxyp85ggCIKQ/okEVA/sHDJQoHBxxk6fR67c6r2/ExISCAr0x9jYFGMTEwoXL4WdvYPmnFFT5zCib1eqlMiNVCrF2MSUfsPGUrpcJU2fQsVK0r5b79/94whfWbNwBvu2r//u/lMXbWD9/vNIpFJkMhkyuQEKhQJjE1MURupC234+H8hdoMhPx6RUKlk6fiC+794wcc0uLhzezZRerRm33IOsufPrPEelUhERFpLk3N5FB6/wdTb46NYV5gzuxtqzf2v1+9EtTvdefM6tZx9T7vjJyw/BONmoqyB4TmiYZL9Vh+7Sb+HJH4pFEARBSD9EAqoHcrmcYeOnAfDuzWvcp4zlzInDxESrbxNmzJSZtl3+0komnTNlZtOe4+zftZ0Rfbty9vYzTM3M0yR+IWlDJ81l6KS5P3VufHw829cu4fh+T955v0KlVOLg5EzF6nVZuHHvT8d0zGMdr54+ZNwKD8wsrKjVsjPKuHjWzBjN5HXa142JiqRFcRcSEhIws7SiWqM2Oq8pk8kI8PlAkJ8POQsUQfppq9BfXbT0xDuAJ97qGrctKuehc63C5Mlii4WJIT6BEZy7/4Y5Htd4/vbLtIGgsGitrTmXDqhObhcbqg7e/kuxCIIgCOmHSED1KD4+nk7N6uDg6MT6HYdxzVuAyMhwTh09yPRxw1AqlXTpNYBNq5fy1vsVCQkJvPpHvcJy1IAeREVGEhIcRJvOPdP4JxG+Nbxna8pVqUm95u2/+5xZY/pz6fQxegweS4FifyCXyXn++AEr503lwe3rLNt+5KdiqdG8IxXrNsPU4ssuPHXbdadGC+1SVXmLl2bLtZdIpFLkcgPN4qx5w3X//7p1/gRn93sybdNBchYowowth38qPl161i/KrB6VmLvjBmPWnCM4IoZsjlb0blSMs/Nb82evTXj76qc2qiAIgpD+iQRUjwL9/Xjr/Yox0+ZSuPgfABibmNC8bWdOHT3I/dvqYtCRkRGEhYYikUhwyuRC2y5/YWxiioWlFdY2thQqWiK5hxHSwLOH93DNl/QWg7rcunqBhq07Uf+rxDBz9lwkJCQwYVC3ny6UL5PLtZLPzwwMtesxSqXSZKsI6JKQkEBsTDQSqRRbx4zEfrW7149e62tVimXh9B1vJqy/qGl7/jaIa4/f83F3X0rny4i3byh3V3cit4vuBWhRx4Ykavt6pFQQBEH49xAJqB7Z2NmTMVNmVi92x9bOnpyueYmKjOD08cPcuHyBXoNGAtCjn+7dZoT0LSQoULPY6FsKI2Mcv6kjmDNPAY7v30Gh4qUpULQkMpmcF0/+xmPdMrJkz6XXQvk/okKdJphZWBEfF5fo2Iu/79CmVHad52259vKnk9C7z30Y0LQkbd3yc+TaS0IiYsiSwYKBzUoSExvPAy91PcYGo3ejMPyxeaaCIAjCv49IQPVILpez1vMgsyaOolW9Kpo3eAdHJ3oOHE6X3gPTOELhV+zesprdW1brPJa7QBHW7Nbee378nBUsnT2Bsf06abZVNTAwpFy1WvQdOSXV4uw0bFKyx4tXcNN8/XkbToDqzdpTvdn3TzH4EdO3XiFepWJCh3KsGqKunalUqrj88B11R+3k8Wv1PNHXPiGp8viCIAhC+iISUD3LnDU7i9dtR6VS4e/rg7GJCeY6bpem5OT1R6kQnfCz9lx4mHKnb5iYmTNkojuDJ8whOCgAlVKJta19qhXaTs8SEmDWtmvM2nYNCxNDzE0M+RgYgVIPOxsJgiAI/z4iAU0lUqkUB0enlDsK/3kSiQRrG7u0DiPdCI2MJTTy9271KgiCIKQv/39DMYIgCIIgCEKaEgmoIAiCIAiC8FuJBFQQBEEQBEH4rcQc0BTEx8fz5vU/yN69SetQkuUU/jqtQ9BJFhtJ1IdnSKTpu7RO0Ou/U+6UBuKiIpD56C79lB6YG0kZXj9zWoeh08Tj6n87lEyf8f0bFC9Rkulz5qV1GMkKePUgrUPQTakkwVRBeFR0yn3TSN6c2TA2TptycIIgEtAUyGQy7keY4KMyTetQkqWyy5bWIehkEPSKOGsXkBumdSjJSrDXXfsyrcmUz5BnyJXWYSRJGXKfMxFWaR2GTjZ5ShH45Fpah/GvduvmDSR2OdI6jGRdjEyfC/zMEyLJLlfxMCB9vs0axkXiYBNEJmeRgAppI33+ZaQjEokEJVLiSd8jeMjS6VMpkYJUhiS9xvdJeo1PIpGk29jUJMSo0udMnlwdZjK0CFhnLZDWoSQp3ucZdlnzp3UYOhXPqi4fJ5UZpHEkyYuXpM/XZlWClAQJJEjT599vQjq/KyX896XPdw5BEARBEAThP0skoIIgCIIgCMJvJRJQQRAEQRAE4bcSCaiexEaG8fzcPv4+vBl/L+1tND88vMGalgUJ832X6Ly39y6zb1QL4qIjtdqfnd3LmpYFUzVmQT983nnTrlJBHt+9oWmLjAhny5JZ9GtalZZlctO8VA56NSjP6lnj8X3/eysq+Lzzpm2lAjrj69u0Ci3KuNKsVHb+alCeVbPG/fb4YoI+cHtqI8K+qkSgjInk7Yl1PFjYhZsT63JjfC3uzevA64NLiAn6+FvjS+/ev3lN9RK5uHfry4KriPAwls+dRqta5ahUKDPl8zvTtNofzJ08ig9vvdMwWkEQBLX0OTv6Xyb43UuOTutBfEwURhbWXN80myJNelKs6V86+8eEh/DwyBYAgt68wP/lI+7uXoHMQIFNFley/lHtd4YvfKfTB3aweMIQPK48w8BQoWlXKpUEB/gRH/dle8kJPVsREhRAq56DyZwzNzKZjPfer9izfilD2tRh5eGrGBmb6D2+RRMG43nluc744r6Kb3zPlpr4suTMg1Qm44O3F7vXL2Vwm9qsOnxN7/H53T6O157ZlBh/COlXVRESlEriwoNIUMZp2p6sG0Z8eDDOVTtgnCErEqmM6IB3fLjgwcNlvSg8ZCsyQyO9xpecqMgISEjA2NTstz3mtw7t3s6UEf049+ANhoqvn994Avx9iYv98vz27dCEoEB/uvUfQY5ceZDJ5bx59ZJNKxfSoVE19p2/i7Gen19BEIQfIRJQPbiybhqWGbNRfdhiZAaGvLp+ilPzBpK1ZBVssuRO1D8+Ngafp7cBiAoJAMD3+X2kMhkyw/Rdruj/mUqpJC42hoSEhGT7xcZE8/juDQZOW0Sluk007Vly5cU2gyODW9Xig7cX2XLrd/Xzj8Y3aNpiKtdtqmnPmisvthmcGNSqJu+9vciu5/hIUJIQHwcpxKeKiyH89d9kbzYKu6JumnYTx+wYWtjzcGlPogPeYuqUU7/xffL37Ws4Z8mOta29pm3t/GmEh4UwfPpiAE4e2MH+bevwfvmc6KhILKysyV/0Dzr1G0nm7KlTNkupVBL7Hc9vTHQ0925dY9LcFdRu2FzTnjN3PhwcnWjfoApvvP7BNZ+4wyIIQtoRCage+Dy9S7nu45EZqJPHrH9UxdjCho9PbutMQE1tHKg1ZjWgvtV+YflYqg6ci5GFNcHvvfB9fo8wn/Rd+F5ImqHCiNyFirFj1ULkcgNcsrsilUn5+OY1e9Yvw8rWHieXrGken+eqBcjkcjJnd0Uqk/HxzSt2f4ovYxrGJzVQYOqSl/dnNyOVyTB2yApSKTEB7/lwwQMDM2uMbJ1T7fGnDe1Jj2ETqVijvs7j7729mDmyD9NXeFCweCkMFUaEBAWwdeV8Zo3qy+LtR1Mttu+hMDKiQJESrF3ijlwuJ3su9Qj329debFq1CFs7B1yyps+6t4Ig/P8QCag+SCQkqFRaTQkqFRJJylNsPzxSz8t7e/8SOcvV5fqmOby5cz5VwhR+zedbnPFxcRgqjOjf3A2/D+8SPfcAk1Z4sHPNIjxWzsPvwztUKiW2Dk4UK1OJAVMXYGSi/40NEsdX7dNjJ45v8gpPdqxZqDO+gVMXpkp8qnj1LXaVMh6pgYIHi7oRG+yjc0QvT+c5fDi3lXdnNhET7AsqFYYWdli6liR7s5HIDNOueLatgyNZc+bh5H5PfN55ozA2JjjAn3vXL1G2aq1Ue9y42Bj1v3GxKIyMaF2nPB/fv9X5/2/Jpj2sXzaPNYvn8PH9W5RKJQ6OTvxZoSoT3ZdhnArPryAIwo8QCageOOUrweOTnmQpWRVDEzOendlDTHgIjvlKJHves7N7eHHhAHbZ83Fp1SQMjEyoPnzJp2PqkVEh/fj75mUAHt2+RokK1eg8eDwx0ZEE+fmyeOIQAHw/vCU+Tp1oVWvUimqNWiW6jkql4r23FwAZM+tvB6sHNy8B8PD2NUpq4osi0M9HZ3xujVrj1qj1b4sv7OVdAMJfPcAqT2ky1/4LVWw0cWGBeO2ZA0BMsI/6Nj1gX7wW9sV1JHQqJdH+bwEwssukt/g0l1cpUSmVAMwdN5CI8DBePH5AviIlAVAYGbN812ke3rmO98tnBAX4YWlly/j5a/X6+/rWrasXAbh78yrlKldnwOgpREdF4e/7kakj+wPw4d0bzVzkBs3b0qB528Q/n1LJm1f/AOCSNX3vciQIwn+XSED14M9Oozg+oxdbe1TEwMiUmMgw/mg7GOtMul/cE1Qqbu9Ywt29qyjcsCvFm/Xh+hZ3TrkPpFDDLpRo0e83/wRCSm6cP8HFY/vJlC0XK2eMwbVQMQqXKgegSdYAxnVvybtXL777ugce6GdFt3Z8o8ldqBiFS5XXEV8L3v5AfAcf+OglvqAnVwh4cBYj+8y8OrCQ/C55scxRDECTTAI8WTuEaL/vn35SavpZvcT3WaC/LwG+H/nn6UMq125EwRJ/EhsTQ2hwEABDOjXi3o3LKV6n/7hZ1G3eQW9xXTh9jBOH9pA1hyuzJwyjQJES/FGmIoAmmQTo3a4Rr18+/+7r3noVorcYBUEQfoRIQPXAIoMLDWfu4P2Da8RGhuKQqzAWjpmT7O/z9A4Pj2ymUu/p5ChXB4BS7YbikKsQkUH+vyts4Ts9uHGJGYO7U7NZe9r1HcGIjg0Z270FU1Z5Ym5prdV3+YGLxMXGEOj3JXFb6z6Rj29eM2r+Wk2bla09CiP93Ea+f+MSMwZ3o1azDrTrO4LhHRswtntzpqzaoSO+S4niW+M+kY9vXjF6/rpUiS/05R1ebJ2AQ6n6uFTvwqMV/Xiydgh5u7gjN7HQ6lt40CZU8bHEhQVo2l4fXkZMwHtc203WtBmY2SA1UKBPSqWSeeMHkSNPAfZtWU2F6vVwq69exPPq+RPCw0KYs26P1jnXL5xi+rC/2HPlmV5j+drNKxcY3qsDTdp0pteQMXRtXptebRuwbMs+LK1stPruPn2T2JgY/H2/fLCZP20Mb197MWfFFk2bjb0DRnp6fpVKJX4fE5eY+5q5pTWmZubfdb1tqxZy4fh+lu44qY/wEomNiiAq2B9Lpyypcv0fFez7gfhP0ys+MzAyxtIuAwCrR3TF2iEjTXn1FzgAACAASURBVAZNAtSLWIN9PyR7TSsHJ+SG+v37EAR9EwmonsgNjTC2ssUmiytmdk7J9nXMW5zmi46hMLMkMtgfhakFMgNDspWukaox7l+3mDxFS+H66Vbi1457rMfWMSPFK1bXan9w9RyeS2YyesUOrXmB5w94snLiYDbf1N9iKb8Pb7lz8TQJKhVFy1XFwdlFc2x8lybYZ3Shz+T5X2K7doH3r19i55iRImWrIJOp9zYO9P3IwMaVGLFoA3mLlvqlmG5fOsPUAZ0pX6M+PUdPRyKRMHnVDkZ3aczwDg1w33ok0Tn/PP6boW3rJGrvWvMPzddjF2/kj29+1z/j1qUzTBvQifI1Gmjim7JqB6O6NEkmvgcM0RFfl5pf/l+MW7xJL/EFP7vO881jsSlUmaz1+yORSMjbxZ1HqwfyaEU/8vdamuiciPfPebSsd6L2u7O+TGdwbT8N67xlfjm+z5RKJbNH9eXDW2/mbdzPqYM7GdGtObPX7iJHHu295M8d28/8CeopDcr4OCIjwmn0pysApuYWbD5+U29xXT53kiE92lK9bmOGT5qDRCJh2eZ99GhVl67NarFh76lE5zx9eJ+OjROXcqtXvpDm63lrPKhQtaZeYgz086FNtWLJ9ukxdALNO/dRf924MsGB2h+07R2dNYu3oiLCCQ4MSHQNfXl55TinF4+m5477SGVJvwV6373EtS3zaThpPQbGX177npzew+nFo+m1+1GS5/6IDeP74P3orlZbruJl6Dl3EwCxUZHExkRpjn14+ZT5PRole81+S3eSJX9RvcQnCKlFJKB6dNK9P7krN6FYs15a7bbZ8lJv8mZMrL+UdTEytyI6NIhtPStTdfB8spasqnVO5uKVqD91u17jO7x5JTK5XGcCeuGgJzkLFKN4xeqEhwRxbLt6NOztP0/xevyAvWsWYmCoIHOuvJSsov+FFrfOn2D+iF6YmlsgkUrZNG8yfaYspHS1xImSMj6eWQM7c//qeZyz5eSjtxeZXfMxZulWTMzMSUhQERkeSrCfLwE+77G2d0Qq/bk9F+ydnKnfpivt+49CIpEAYG1nz/T1e7l0/ADGJqYEfXNOrvyFWXfits7rRUaE0bthxZ+KRRcHJ2fqtelKh/6jv4rPgRnJxleE9SfuJBlfr4YV9BafwioDGco0waVGN018BuY25Ou+gMAH55ApTIgLC9Q6x8w5N0VGeOq8njI6kgfzO+otvs/2bV3Diyd/M3vtLswtrWjYpivxcXEsnDKCBZsPavX9o1wVnSvdXzz5G/exA/Qal5OzC6069aTPsPGa35+tvQOrPI9w8tAeTEzNCPDTniaRt1BRDl/RnRxFhIfRzO3XPpR9y94xI0fuvk3yeItKhZB89ffXZeAYYmO+jPidObybx/du6TWmr3ldP8W1LQs038dEhAHgOaixVr9mc3YSFx3J/UObAQj0foHfPw+5uXMFMgNDbLPmJkdpN/St1/wtmjnHADvcxxAelHQC7pwrP+N3X9V5LOjjWxb2aqrzmCCkNyIB/Q0MTcxwyFX4h84xMrfCyNxK77FsWzCVbQum6jyWs4B6FCMuNoZn99Sr80MC/AB48eA2MrkcA4X+b+vExcWybMJg3Jq2pf2g8eo4F89k+aShFC1bGcU3BbPP7PPg4Y1LzNp+HJccrgT6fmREm1rsW7+UVn2Ga/rNHdYDgDVnHmBhbftTsblkd6XDgNGJ2i2tbandouP/2DvLwKaSrw8/Sduk7k6BFkopWtxdFlhscVhcFygsxW1xl8Vdi7vDH2dx1+LeIqXU3Zu8H1ICIWmR3lL23ft8gcydmZy9meWeO3PO7+gcE/jqJX2bVkXfQKZ2Gj7FQCZHKtX7Lnt02dfF569vtq9P0yo/xD4j+7zkqd9L+ztMLHGo0FTnmMSwt/jN7YxEzwC0zUOib4BEIPs+0LRdN35p2gZTcwt1W8sufWjyezetvn7XLzG2fyf0DbQ1e4XOLndzL0j/4eO12q2sbWjVsYfOMa/9X9CyTlkMZDIkOm6gTCZHT+D7J5NnXBQgOSkR+SfXy1XVfNl+/uhutjqgls5uFKnXRv05JTGB1KQE5KYWSPU+3geJVI+0lGSCHqleHuMjVU7g+yd3kOrpZduRtsFn9y4q+B3Wzrk12q4f2c31I7tp1GcExarUZVp7zXsoIvJvRHRABSYxJoLIty90XjO2skNmrB0HFR8enOEYU1sn9OXCSc406tSHak1aa7UvSHfWAKzsHBm5ZAvw8ah9wMzlmFlaE+j/nGd3b/L+TYBgNgUFvCQqPJTazdur235p1ZHdq+bz6tkjChRTOcaRoe/xu3yWx3eu4eFVhtz5Vcee1vaOlKpSm2f3NHf1Ri3aiGep8jkmOTN63hpcPQrrvCY3yjkZoQ+MnrcWt5/YPo8OkzBy0q1XqWcgbBUkPX19DefzAzIdTodCocDeyYUNR69pXfuZmL18EwU8dRcTMPxBv69CoSApMUGjgtTTB34aVZtCggKz1QYrl3yY2jlxZdN8np4/REK6Y4lEgq1rQUo06YpH9caASqO5yXhVrPaHo/Z6Q+dhZG5FxNuXBD2+Q1RQ9mk0Xz6wlRd+16jYRFOdomiVuvzaayhmVjbER0cC0GnCInK5F9I5j4mFtc52EZGfCdEBFZiHx7by8Jjuo/MqvcZTsFYLrfZLa6dmOF/90SvIVayiYPaZWVnj7KpdQSajnc0H1y8B4HfpDJUbNGPzvEncPq8dd5Yl0nfhFKkfj6EUaYr0Sx+P7vyunOPBjcsYyOTkLajpOKWmpGjtlEZHhBH+PhDHPPnU8aE/kgne2hI4H6hUtyEj56z+gdZoM8G7fYbXKtVtxKgctu/xuhEZXrMqWg2P9hN/oDUfkerpERIUSH0v3WL401ZspWS6AkFOMqBrqwyv1W7QhJlLN2S7DcHv3qBUKrF3/HivxvXvTHhosEY5UXsn4eW0PuX2vrU8OrWH+sPmYV+gOPoyOYnREdw/tp0T84djX6AYls6uGmPe3rsKwOtb5/Go3piLvjMJuHEmW+x79fAOh1fP5emNC9Tt3J9SdTWLIBiamuGQV6Wq8sEBXT+uX4bz/dprKLXb984WW0VEhEJ0QAWk3ZJvc8wMza3ovvVuNlmjm685gv/Amf3buPC/XbgVKsaaKcMxNDJmyDxf4OPOqBA45XHDys6RAxuW8cdYVaLFvnVLsLC2JU8BT3W/ag1b0m/SPB7dusr4ni259s8RSlWryxO/61z95zB/jJmpMe+iMSptxKwcwX8NznncNOSUXNzc2XXdP9MxQh1xfw3Oedw05JRc3NzZfT3zHewfaZ+hrYuGnJKhXR7KTjya+aAfaB+A96iP/8+Ur1aHI3cyz/r+keR2za8hp+SavwAXH2UunyUV6IUsPDSY2OiMpZwe3FbtEiuUCl69eIq9k8oRbdfzTzp/Ei6T3ejLDFEoUkmMiSQxJlLlgMZEkhQXg0QqRV+muaP+8ORuHp/Zj13+IpxeNh4DI2Majl4KfNwZFYLI4HdsmjyIl37X8KxQA5/le3HxyLgEbnJiAmbWdkw97PfFuZPi45CLBQdEfmJEB/QHERP8lgNj2lN70DwcCpYgJTGexOjP00M0Mba2R0/fQDAbxvvu0wh2/xwTM9URpEKhYNfyv9m/ZiFNuvajRe8hbJk/mXnDetGkizet+g4TzCYAfQMD/py6kL+H9OLyiUIgkSBBgs/0JTpjyzxLlsN7wjyWTx5OdEQPjIxNadV7MJXr/6b537tyJ0XKCpcp/bVIJJJMY+Jymn+DfRKBJZb+S0gkEuSGP+b3XbdoBge3rftivyFdVFnbf6/bm90m6aR4o46kJiVwdesiooNeo0hLxcDIBLv8Rfh11BJMbR0BlUbz1a2LuLFrOaVb9KJc2/5cXDeLIzMHUKp5T8r/PkBQu8ys7cjtWYwWAyfg6KYKKVIqlcRFhSMzNEZmaETeIiUxs7IFYE7PJoS80h2upYu/zzz/cicRkRxCdEAF5unZA1xYOZ6Oay6pa8MDKBVpJESFqcsRBlw7yZnFozKdq8mUrdjlz/ht+GuJCgshLubLgtNxMVHExUQRFRbC0S2r6TNpPpXqqx4c7QeOxb1YKSJDg7Nsjy6Klq3M/L1nuXf1AkqUFC1bGQtr2wz7V23YnCq/NiMhLhZDYxPS0lKJCA3G3MoGA5mcYuWrYKIjpu97CQ0KJPkzrT65oRE29qoH1wTvDtg55aLvXzO+ar7Th3azetY4NpzO/h3wSf07YZ8rN3+M0L3zLSLyvQwc/zcDx/+t0XZkzxZmjerP4dtvMnzRCXj+hDNH9wMqVYu42GjCgoOo+Wtznf2/lzd3LxPmr9JolRmbUeSXNgQ/u8vTc4co06oPUj19It/6E/nWHwC7/IXxO7ieOgNm4FGtEQCVuw7HoaAX8REhgtoGqtjjJn1Vz4Hwd284uHwG9y+cVOuCWjnmomrzzlRr1RWA7tNWkPpJ/OwHZ1WRpsDU0lqwnW0RkR+B6IAKjFKRRlpKss761p+Sv3JDXMvr1lmMfPucfSPbIJHqSAH+DnYtn8Op3Ru/uv+oZduZu/8SphaWRIYGY2JugYFMTvk6jQSxJyP09A2wsncgf2Gvr9qhk0gk+F0+y66V8wh48gClUolUT49CpSrwe/8RuBbMuvP+gemDe/DYT1Nayat8VSav2gFAYnwcSQkJWuMWjh/MW//nTPfV3PlJSkwgMkyYB9qMob2ICNWeq9fwSeTzLEpMVASm5h8VFTYsmMa2lfO0+n9K1fpNGT5rhSD2KZVKksIyP7KWyoyQmavCJNKSE0iNi8y0v4GZLVIBTwe+h9QUlQaouaXVlztnAaVSyZuAzHe9DI1NsLN3JCEhnqC32pJIltY2WFmr7m/n32rT489hVK2VvbrDGWHn6Mwjv5s8vnsLiUSCgVyOqZkFNvaOJCXGC/pdqUmJJMVFa7QZW9lRuG4rkuKitXRATW2d6Lj8hEqjOSIEuakFegYy3CsJo5maEWmpqSwd2AELWwf6ztuEU35PkhLiuHfuOHsXTkKhSKNmu17YuahKvb4PeM7BpdN5cuO82iGV6unhVqwM9bsNJJ+XttSeiMjPhuiA5hCquCPdx4xKhSoB5/O4pO+l26hpdBs1TaPtQwznmgtPM3T2YiLD6Ve/ND6zV1KmhuY/wCWr1mXi+oM6x30v/o/uMb5nSxbsv4DTZzW1e4yahoFMU/bm7pVzzBnai+Y9BjB0zhqs7OwJeh3A7lXzmdirNXN2ndYQs88KU1bvQpH+uwAsnjCUqPAvV61KTUlR1+bOLh773SRX3nyUrFQDgNjoSLavnE9sBrveTTr2okajlkzx6Yp74eK06TUQgHNH97F95XwW7jyF8VdWrfkaFMkJ3Pk744QsAMuCFSjYZToAEffP8Xx7xol5AEW8l2Hq4plpn8wIevsqQ/F0A5mcI3feolQqtUJW9PT1WTpjDE4ueXEt4MmEAd3UVZAO7djAnLEDdc7pUcSLpTu/L3kvIT6O32pkLvRepVY95q/Zzv3bN/ijnfaLYq8BI/hj4EgA7t2+TkRYzlVcm7/pUKbXzx//n2Df5VqmBq5lapCcEMeVjXN5dvEoCVEfs+Bt8nhQvFFHCtXW3HlNiI7At3t16g9fQL7ymqL+rmVr0nKmbp3a7yU2Mozwd69p7jNeLSAvMzSiYpN23Dt/nIDPhOpXDe+Oba689F+8E7vcbujp6REW+JpTm5exfEhnJuy7iqGxqa6vEhH5aRAdUIFRpCan/5kCMjl7R7QmNuyd2qn8GlLSdwEMDI2/0DPnMLO0wiybd34+5YPk0qc8vXsLcysb2noP0+jXZegEzh/ew6tnDwVzQD8vSxkaFIiDi2a51VP7t3Nq/3a6Dh5L8y6axQiyG88SZdXf+f7tK7avnJ9hXwsrGyysbDCQyTAxsyB3vgKAqvymRCJRfxYKPbmxRpLR66OrCDy9kWI+vhg7uGr1t/Gqg3VR3WL9CcEB3FvUS0MdISscvO6vIRH0KXeuXWBwZ8244mN3gwh9/w7jDMYUKl6aRds0E6iO7NnCvk2rvttGYxNTjSSjxbMmsmbx3+w4foV8BTSd8DIVq2rVd29UuZjWnLEx0YQGv8fS2gZ9/f//j4ELa6bz+s4F6gyYgX2BYhgYGhEfGcazC4f5Z/FfmNk54VL869RGskOj2dTSBivHXJzavBxTKxscXT1ITozn/oWTPL99hV+6/KnRXyKRqE/Z1Fq+OjR9RUR+Zv7//8vzg3n3QFWG7/3jm+QuWY1yHQaTmpRIfGQIF1ZO+Ko5YkMCkejpY2SZcQzkjyQiOIhA/2c6r9k45hKsZvgHgt8EoEhL1WqXSKU4p0uRAOQv4kV0RBg7lv1NrWbtMLe2JSTwNbtXLkBmaEhu9+/fIcuMozs3cv/mZeq37qTRXqFWAzoNGIWlzcffLTUlmZQUVdxvSNBbBrRSVVL5vPZzdhMRFozftQtY2zrg4qYtw5XdKJVKYvz9CL68j4iHF7EoUJYHS71xrNwC29INMLT+WL5WIpUikWZ+OiB0HfiMMDQ2Yf+Vj4kcejnkrCmVSm5dvcjOjas5c+IwFavVpkvzurTr2psmrdqTK7croKobr2sH9HP+njiCvyeOYMP+fyhcPPPd1f8PKFECEiR6UnVVJolEqi5okFHIVFx4MBFvMtBotnPCQCCNZj19fXrP2cD+JVNZ2LcVaem5Aua2DtTt1I+a7TSLOfScuYYDS6ez0Lul1hF877kbxN1PkX8FogMqIK9unuXlpaNYOLtxyXc6du7FcS6qKnsXHfRK3S8m+A1pmRzLhjy7i7GFjXqMZS7dYtw/inUzx2R4bcTizRQVWPNwct/fdbYbyORsvvpS/dmrYnX+nLqIXSvns32ZKhFCIpHg4VWGv5ZswSFXHp3zfC9P7t5k46KZ3Ll8lra9B1GjoeaxnbGpmcbuYWpKCg9vXyMqPIzoyHDMLa3xmayKvbx18QwHN/84nc07V87x4OYVajdtS5/R0748QEDCH5zHf988UCqwLVUPryEbkZnbEuPvR9DF3fjN6YSxoxue3Wajb2ye6Vxpyao4W6lAD/5GZVx1tn9aWlKX0xkSFEjAsycabVKplCcP7mjrgyqVuBfS3oX8Wk4fO8T0MYNRKBQ0atGOvadvYufgxK1rl9jqu4wWtcviXrAwizfsUY9ZsfUQ9o4fnfrP41SHT5pNgyatBA21+ECN+k0pXbH6dystdPMZRTefzBM0v5XKXYZz0XcmR2YMIDk+Rt1u6exKtV5jye2lWy3j3MrJGc7ZeNyqDMd9D7a58tJtynIUCgUx4SHIDI0xyuD3scvtRrepqr5xkeEoFGmYWtrk2AuSiMj3IK5WgXh3/xqn5g3Gs24rSrfuz6EJXTgypRcN/lqJ3FQzG/vo9D5EBfp/cc5dg1WlCrNDK7RC3cYUr1gj04eEmaU1G69nX9WPzylSthI7bn9bVZQqDZpRpUEzkhLiiY2OxNzaFgMdJRKzQmhQILNH9OXBzSuUrlqbOVuPkv8rHIqNC6erHE8rGxaNH8KIOasoV12VeKYraSg7qfFrCwZOWQDAgnEDObZ7MwAvH9/n0NY1Gn0bFXOgcMlyzFx/IMvfq1QoMMnlgdtvg7AoUEZ9dK5MS8U0d2Hc2xQmJT6KmJd+6MmNUSqVOsuDfiA5MgiJVA+Z6fdXelEoFNg5OHMsXbv19ctndG9ShX1XX2D0STGDzMJmLp85zp1rFzXaGrRoT4MWGYv7f6+thYqVYNTUeVSoUlOd5ZyamkqxkmUpVrIskeFh3Lx6ARNTc/VOXlxsDDHRqvuZEB/P00cPiImOpGnrjgAYGhpjZiF8qV8AQyNjDI1+rvAhuYkZNb0nUaPvRJJio0hJjMfQzDLDMCcjcyv67n7wg61UIZVKsbB1+Oq+ZpmohYiI/MyIDqgAvLlzgRN/+5CvYj0qdh2NRCKhweiV/G9Sdw6O70yTyZs1+reco/1gP7tkNJGB/jSZvOmH2CwzNEIm8NF5TiI3MtaqhCQUVrb2FChagj5/TSdv+rG+UqkkOiIMefrD1tOrDJY2duoxu9YsYs+6pQyZsQSnPPkY3b0FC8YO5M+Jc5FKhYlf/F469h9Js84fY1Q3L51FYMBLhkxfom4TqhSn/765BF/9ekc2X4vhmObRXR4UIPb1QwzMrElMz6o3ss/7zTbNGv0nx/ZqVytrWk7zpKFQ8dIZztG4TWe8ylVmwgBVrfjfa5fkfeCXX9amrdimVQs9M6b/NYhdm9d+df/lW1SJgQN7tNVoNzWzwNklj9oB/a8ikUiyJYZTRETk2xEdUAEwtXWiSIP2lGk7QL17Y2RpS8Nxvry8fAwDQ2O0BXpE/i3o6evTfch4QJXg4zt3MldPHyM5KREAe2cXGv/eg6YdVXFaW5fNYcvS2XiPm03VdHH8cUs2Mb7P7yiVCgZOWSi4jdfOHCciXaM1IS42075WtvZY2dqrP5uYWSA3NBQ8+QjApW53nKq20WgLv3+O10eWU8zHV0sG5/G6kSSGftmR85vbGUAjuelrGT5tEcOnLfpiv9tXzzO6j2pHU6FQEBsdRUoGsbsbjl2HT+II71y7yPgBXdhz8bNj+m/Uaewz+C869uqv0XbqyAEWTB/HjuNXMDDQlKKytrXn9J30KlcSCfr6+sgNjTReevJ7FMI8m3Y/RURERL4W0QEVAMtc+Sjbzker3dDcikK/tNExQuTfSFpqKqO7t8TGwYkpq3fh6lGIxPg4Lp86wsoZY1Ao0mje1ZtcrvnxmbyAmo1bqscWLlmOyat2EBOZefWr76FGw+ZEfzKvkYkp9Vt1wsbOUfDv+lYMTC0xMFU5OwnBAYTeOkbUU1V5xsB/NmDm5oVtybroyVQ7rl6DteuTP98xjYSQVxTtu1RQ2148ecC6hTN4cPsaMdFRWFhZU7J8VboOGIWDs6o2eWJ8HHWLOoBSiZmFFb+20r2DqKenR8j7d4QFv8OzWCmkeiqHL6sxeVY2tlilJ7W9fPaYQ7u3cvncKQBWLZxF6fKV+bVZG4x0lFx8+vAea5fO5c6NK4SHBGNlY0vRkmUYP3vJfyLxSERE5OdGdEBFRL6SyPBQ3r99Re/R0/D0Uh3PGhoZU79VRy6fOsyjdKH6qvWb6hzvUbRkttjV6c+vT9jo3bgybzJQNGhUTDvu7NMa8lkh4uFFnmz8C3O3EtgUr4V9ucYkRb4n8PQmgs5tp4j3UvSNhE+IyYxRf7Tll6Zt8Rk/GwsrG8JC3rNhySwmDuzG4m3HKF6mEodvv0EikaJvYKA+3Zg0qIfO+S7/c4Sje7ayaNtRPIuVYsn244LZevbkEYb0+p3SFarwS+MWNG/XhaDAN6xdMpeNqxaxbu9JzC0+JhoFvHhGt5b1KF+lBn9Nm4+9ozNhIe/Zu3U9PVr/iu/u43gU/v7EKBEREZGsIjqgIiJfiaW1LfbOLuxcvRBLa1vyuBckMSGeq/8c5e71S7TrPSinTfwi45duJiU5e4XxdRFy8whmrsUp1GOORrtDhWbcmtaC6Oc3M9T+zG6kUj0kEgl6H+R5kKS3S785k1uJkuSkRKRSKfZOudRhGsB3Z4UDHNy5iRJlK7F0036N9ladelK/XEGuXTxL7QYfX3zu3rpGQnwcUxesQSZXSVbl9yhEmYrVqFbUhZtXL4oOqIiISI4iOqA/CHPHPJlms5fvNAyFIi3D6yI5j56+PpNX7WT1rPEM7dCI1HStPmt7R9r+MZAW3frlsIVfxtHl25N2hMDQJhfBz24SduckFh7lkMqMSIkOIej8TpBIkVs5fXkSgZm6fCu+C6bTs2lV4mJjMDW3oES5KoydtybTcXUat8Lc0ooUHVJqj/xu0qCEi85xmdVG/xIuefNx9cJaju7fScXqtTEyNiUkKJDNa5YilUpxzq35u+b38EQikbBo1kTadO6JvYMzoSHv2bPFl8SEeAp4ClemVkREROR7kCi/VLT8P054eDhzTj4hSPFzCvuubqvaxfiRcknfgjzsBUrrPEh+kHD4t9KqhDMAB9Ileb4WhUJBRGgwhkbGmJhlrl2ZFdICH6LvnHFWeE7z+uEtfJ9/2alSpqXy9tR6gq//j5To9DKQEgkmuTxxqd0ZS88KGY7NSgzo0BJg5Vr0m8f9KFLfP8HW9cvOYGpqKisXzGDftg2EvH8HqDK6CxcvRS+fEVSp+YvWmLMnDrNi/nQe3bujlmfyKFSM7v2HUOfX37T6f05pV5V83MmHOVe2MzNqF1LFxuaUXNKXsFDEkd9MQZThzymTJEuJ4zdPG1xyOee0KSL/UcQdUBGR70AqlWJjn/NJPv8WJHr6uNTthkvdbqQmxpKWFI+BiRVSfYMvjs3bqB/KtP/26YC+vj59Bo2mz6DRxERHER8Xi7WNHQayjDVvq9VpQLU6DUhOSiIiPBRLKxvkht8fBiAiIiIiJKIDKiIi8kPRNzRF3/DrTxR+dHLSz46ZuQVm5hZf7piOTC7HwSnXlzuKiIiI/EByVhFbRERERERERETkP4fogIqIiIiIiIiIiPxQRAdURERERERERETkhyLGgH6BtLQ0ShrHoJDE57QpOlmd/meHMrlz1I7MKFGmHCMnTM1pMzIl+c39nDZBJ2nJiSjf/py2AZjqpdDd/ecV0khNUhAT4JfTZmRISnIiCY9u5LQZmfL8zpWcNiFTKhu8zWkTdCJRpBHxJgKZ9FVOm6IbpYLkfOVz2gqR/zCiA/oF9PT0yO3qjpm1/Zc75wDlKlbm6qULOW1Gpty+fpUXhq45bUamxNgKXwddCMxCn5Hq6JnTZmSIwduHBBrljLbo12Cd8oYUB4+cNiNj3j8lytotp63IlGEHhC8fKySy3D+npqkyPop/jt7l4EX/nDZFJ/mczWhcq2JOmyHyH0Z0QP/lTJ09n4theiToGee0KTqZ1rBgTpsgIiIiIiIigjFkxwAAIABJREFU8pMhxoCKiIiIiIiIiIj8UEQHVERERERERERE5IciOqAiIiIiIiIiIiI/FNEBFYiY6Cj2bt/EhlWLeeB3W+Pa1YtnKexsytvXAVrjLpw+Sav6VYmLi9Vo37NtI4Wdhas/nxgXg9+JPVzbt46gZ5pZ1QF+V5jWsCCR799ojXtx8zxrBzQnOSFOo93v+G4xvjOdkMDX/FmvNE/vXFe3JcTFsmf534z5vT59axWld/VCjGpdiy1zJxL6Tvs+ZyfBb1/To7YXj29f07Bv25JZDGldhy5VC9GxUgF8mlfHd/Z4QgJ/rH3hQW+Y1KIC/vduqtuS4mM55juPeT0bM75JKcY09OLvrvU4sGQKEUE/Nuv5Z79/Ga2/3enrr0+tovxRvRAjW9dicw6sPxERERFdiElIAvD86SN6tvuNhIR4rK1tmDF+JH0GjsB78Cid/SMjwtm4eikAzx4/4L7fLZbPm4lMLqdg4aLU/bWpoPaFvnrOtrHdSU5MwNjCipOrplO5nTdVf++ns39CTCTX928AICTgKUHP7nNh61L0ZXLsXQtSsPIvgtr3b+HC/3axdsoIlv5zDwOZXN2uSEsjOjyE1NQUddvff3YkJjKcpj18yJXPAz09fd6/8efwhmVc7tqUmXvPIzc0EtS+Mwd3snziUNadf6RhX1paKlFhIaSmfLRvSt/fiY4Ip9Ufg3DJ74Gevj5Br16yf91SRnVqxKIDF5EbCZvYdvPYHnb9PZoJB26hr3H/UomNCCUtNVndtnp4N+KiwqnTqT8OrgWQ6ukT9jaAM9tWsrhfS4ZtPIXsP3b/Mlt/UZ+tv9np6++3z9bf/zYsY2LXpszKhvUnIiIi8i2IDqgATBk9hHzuHixZtwOZXM6Jw/sZ0KM9dRo0oWDholr9k5OSuHn1EgBhocEA3Ll5FT09feRyQ8HtO75sEtYu+Wg1bhn6BjIeXzzO7qn9KVixDvZu2hI/qclJvLmv0iaMiwwDIPDxHaRSPfQN5Fr9/yso0hSkJiehVGaue5mclMgzvxv0nDCXSg2aqdtd3AtiZefIxC6Nef/qJXk8CgtsXxopX2nf4zvX6Td5AVUbNle353H3xNreiZEdfuXdq5e4FhRW3kahUJCaksyXVENTkpMIuH+TNiNmUbLOx5cxRzcPzG0dWNS3OaFv/XHOX0hY+372+5em+Gr7nvndoFcG629CNq0/ERERkW9BdEAF4Nb1y0yYtQiZXOWc1WnQBGtbO25cuaDTAbV3dGLN9oOA6qh99MDezFuxESsbW14+e8KdG1d5HfBCMPvePLxJg/6T0DeQAVCwUl1MLGx4ff+GTgfUzMaBdlN9AdVR+6F5I2k2cj7GFtaEvXnB20e3iQj6ScWVfwJkckPyFS3JwbWL0dM3IJdbAaRSKcFvAji8aQXm1nY45HbNUfsKFCvFntUL0NfXxyWfB1KpHkFv/DmwfhkWNnY45sk5bUoDmZzchbw4tXkZUn0DHPK6I5FKCQ98xdntqzG1ssXWOee0R3/2+yeTG5K/aEkOpK8/58/Wn0UOrz8REREREB1QQZAgQZGWptGmSEtDKv1yiO3Vi2cBOH/mJI2bt2HmxFGcOXFEYAMlKBQKTfsUaUgkki8ODbirqoLy4uZ5itZswslVM3h+7bSw9v1LSE1JAiAtJQXkhozr8CthQW9RKhVafYcu3MihdUs4sHoBYe8DUaSlYWXvSNEK1ek5bo7gx7Mq+5LT/0xBJjdkWNtfCA16i0KhvWP219It7F2ziF0r56v6pKVhbe+EV6XqeE+aj2E22peWkoyBTM78Xk2IDH6n8/71mOnL6S3LObVxMZHBgSgUCixsHfAoU5XWI2Yi+0/eP831N/YL6+/guiXs/2z9FatQnV7ZtP5EREREvgXRARWAspWqsm3Dauo0aIypmTm7tqwnKjKCMhWrZDpu99YN7N+5hSLFSzJ+aH+MjU1Yun4n8HFnVAjyFCvHrcNbKVipLnJjU+4c20libBR5ipXLdJzf8V3cO7UPR/ciHFk4FpmhMa3HL0+/ptoZ/S/x6MZlAJ7cuYZX5Vq0GTCa5MQEIkOD8Z06AoCwoLfqWMGqTdpQtUkbrXkUCgXvX/sDCLoTdf/6RZWdt65SqmptOg4aS3JiAhEhwSyfNBSAkHdv1PbV/K0tNX9rq21fWhrvXr0EwEnAnbwXt1UvM/53b+BZoQYNe48kJSmB6LBgds/5C4CI94HqWNAyDVpSpkFLbfsUaYS+9QfANperYPb97Pfv4Wfrr+0n62+tjvVXrUkbqv3A9SciIiLyLYgOqAD8NeVv/mjfnCrF3TAxMSUmOoqhY6fi7qE7Rk2hULBo9mSWz59Frz+H0H/oGGZNGs2AHr/Ts/9gBgwfJ6h9v/Qey/ZxPZj/e0VkRiYkxcVQq9twbPO46+yvVCg4u2kBF7cto1LrP6jWYQCn1sxk99T+VGzVi+qdBgpq37+B2+dPcvXEQZxc3dk0exz5i5SkcNnKAOqHOcCsfh0ICnj+1fP6XhMmlOHG2RNcPHaAXG7urJk5hgLFSlKsnOoF6IMzBDC5TzsC/b/evh23AwWx7+Hlf/A78z/s8uRn/6KJ5C7khXspVRnAD84kwOphXQh5/fXhJzNOPRPEvp/9/n26/jZ+Yf29+4b1t06g9SciIiLyrYgOqADkzuvG7uMXuXz+NNHRUXiVKktet/wZ9r957RLrVy5hxsLVNGreGoDh46bhVaosIe+DBLfPyik33Rbuw//OJZJio3H2LIF1JjF0bx7c5Pq+dTQZMosiNRoDULvHCJwLehEbESK4fUIQGxFGWmoKFnaOgs/98MYllozoQ83mHWjRZwjTerViVr/2DF28GVMLS42+03f+Q0pyEpHpyWUA2+ZPJvjNK/rPWqFus7C2Q2YoTMLZ/WsXmTOsF7+07EjbfsMZ2605k3q3ZczybZhZWGn0nb/3HCnJSUSEfLRv/dyJvH/tz9A5az7aZ2MrWJb089uX2TShPxUat+OXboNY7tOOVUM703P2eozNNe/fkHXHSE1OIjr84zo7tGwa4YGv6DhxqbrNzMoWA4ES9n72+/fwxiUWj+hDrfT1N7VXK2b2a8+wr1x/W9PX35/ZtP7+TUSEBiM3NMLY1CynTdEgr7MNclnGj+PgsGgiYxLUnx1tzRnevR6z1hwjMCQKgBZ1S1K5lDuDZuxg6+we+AeGMWLOnmy3XUTkexEdUIEwNDLCxs4ej0JFcXbJnWnfMuUrc+LKfSysrAkJfo+FhSUyuZz6jZtnOi4rGMgNMbG0wd61IBb2zpn2zV20DH3WnMLIzJLY8BAMzSzQN5BRqGqDbLPvS7z0u8bmif3xXrIbSx32H14xg7DAAHrP3ybo9969dIaFQ3tSrm5jOg6bhEQiYejizczo04apPVsw1ne/1piAx/eZ3O03rfahTSur/+4zZw0lqtbJsn23L55m1qBuVPqlCd1HTkUikTB2+TbG92zJ2K7NmLrxkNaYl4/uMbpTY61274bl1X8fsWAdpavVzbJ9j6+dZcPYvhSv0ZCmf45HIpHQY9Z6Vgxuz9IBbem3ZJfWmLfPHrCkXyut9hm/11D/vcuUFRSqWCvL9v3s9+/upTMs+Gz9DVu8mel92jClZwvGZbD+JulYf0M+WX8DBVp/n9K6sis+jYtQaYTmPTs5sT77r75i/sEHyA2kVPCw5/bLcKLik3XO825NW3xWX2HbhZc6r2eF0R0bUaNJa1r3GaJuC3n3hiGt6jBi4ToKlfz4Gz6+c53EuFi8KtXQmGPPmoWcP7yXv3ecFMyufYv6UNAt45fnobN2smjzafVnawsTeretzto9F9UOqGc+J36ppFI2sLIwITw6XjD7RESyA9EBFZA/u7ejRbvO9BsyWqO9cLESbDlwCjv7j//AWFrbEBEWSvUS+Vmwegt1Gmg+0GrWbcD2w2cFtW/35H541WtF1fb9Ndod3YvQ6e9tmFrbq9uMza2IjwpnYccqtPhrMR4VNR9W7uVr0mXeTkHtA3hx5wqrh3TCZ81h7HLnU7enpSQTGxGKMj2Z6siqWTw4f1x9PTo8GEVqKnO6fNQodcpfiHZj5mfJHhtHZ+q27UZL7+HqpC0LGztGrtjJtROHMDQ2ISpMc1fYrVBx5hy8onO+hLgYRrcR7sFv65iLX3/vwe/9R6rts7SxY+Lq3Vw6fhAjYxMiPxuTv7AXy45e154MiI+NZVCLGoLZZ2nvTOXmnanfY4jaPjNrW3rP24Lf6cPIjUyIQfP+uRQsxsht53TOlxQXy5xuwr0I/ez378P6a/XZ+hu1YidXM1l/czNZf6MEXH96Ugn6eiq7rE3luNmbITdQJV8qlZCcqsDWTI6poQEA9hZG7B1Zm0ZTjnPhYbDOOQ1lekilX06Q/FqWTxrGi4d+gGoH9MTuTdw4dwKADj5/4ZArL/Gx0ShSNRNJj+/cSNDrl1oOaEpSEgmxMYLZ94HZa48xZoH2C8WnzBneCq+CLhgZqhRNlk/oQHxCMkfO3890nIjIz4jogP4ATM3M8SqdecLP51ha22BpbZNNFmkiNzYll2eJbxpjbG6FsbnVlzt+K0olCkXaF7UOC5SugpVDLvXnhNholAoFhqbmavUBUyvbLJvj7FaAVv1GaLWbWVpTq2VHnWPev/FnVKtaKtkrHUoD+jI5Uqlelm0DcMlXgPZ/ahc8MLeyoV7rzjrHBL1+iU+z6ugbyHQqIRgIaJ9DXnca9Byq1W5iYU3Fpu11jgl7G8DfXeqhZ2CABB33z0CG5D9y/5zdCtA6g/VXO5P1NzJ9/WVkn1D3b8hvRRnRvLhGW9DadgAkJqfh1G3rd83raGlEASdzXoXGkpSineX/LXiWLIeto+rUpEiZSsgNjdA3UDnE1nYOGY5TKNJUXjTpiVtvVJXsYqM/fyURBitzEzxcddsTFhlLWGQcxy48wO+JdiWrpwHB1CgrVqYT+XchOqACExkexounj3Ves3NwxMzcQqs9OCgwwzFOuXJjZCycZEp8dARhr3UnKZhY22Nooh0bFRP2PsMx5nbOGORARZX8JSti5ejCoSVTeHrzAimJqvgoPQMD8hYpTf2ew8jtWfwLs2Qv/WetILe77kQ0oav4fA9D56wmbwaJcj+DfZ0mLMUxv+6Hqkye8/b97Pfvzx+w/pYffcz29KNymZ4Uc2MZoTGJACiy4DeObVOCsW1KUHPMYW6/DM+SjdUbtWT3qgUc2LCc2KgIJBIJboWK0XPUdHK5FSD47Wud4/wf3ycy9D1JCfEkJSbwZ5OPIQx2Ti5ZskkX3VtUpnuLyjqvTV95hAlLDnLk/H2Ke+Ri6sBmFHF35uWbEMYtOsiFm8+pUbYgBgZ65Mtti5HcQHD7RESERnRABWaz7wo2+67QeW3irEW0bN9Fq33y6MEZzrdq6wEqVasplHncPLiJmwc36bzW4M/JlKinHXt3bOnEDOdrO3ktbiUrCWbfh3KCitTUL/bdNXskSQlx9F24ExsXVyQSCVEh7/jf0mlsGNubUdsvCmbX9zDXp0uG18rUakC/Gct/nDE6mNZf9w4aQPk6DRkye+UPtEabtaN6ZHitaLV6dBy/+Adao83Pfv/mfGH99Rdg/UXGJZOYnMasLmVpXdkVmb4er0JiGbz2Gif8vk4BwEBPirWZDAdLI/z8IwAYuOYKOy74E5/85X8HvkTY+0C2LJrOH2NmUaNJaxIT4pgz9A82L5zG2OW6Y8Z3rphL0KuXWNrYMXNgNwbPXsnW6yrFgB0r5nD2gLDhRyWaT1b/vUPj8qyc2BHL8j4kffbfb25qyIGl/fjf2btMW3GYX6sVZe/CPpRuNQWAPE7W3N8/HoB7z4RRYBARyS5EB1RA/rnx5Jv6W9nY8iAwNpus0abf+m+LKTW2sGbkId07s9mF/11VbF3A/Zs45sv8SEnfQEZsRCgx4SEYGBoikUiJDg0mMT5WXfXpR+CQ21VDTskpb35WnM98LUj1hDkC/Rqc8rhpyAE5u7qz6UrmUkdCHSF/Dba5XDXklOxy52Pykcxj2r6myINQ/Oz3zyG3q4acklPe/Kz8getvVMvi1CjiSIOJx/EPjuWPegXx/bMqZYfu512E6mSiY4381CvpzNqTqt95x9CaKJUq59NAX/Vbhsck4eGtSkpLSlEQl5R15xNU4Qr2ufKwf/1Snty9QWJ8HE/uXKdhh15afdPS0tgwdxJHtq6h36T5eBQvw7T+HRndqTGDZ6/EJV8BpBLh1t6gznVoWstLo83WyhSA46t8tEKRdp+4haWZEf0mbyUtTcGFW89p8Uspqpf1AODlm1AqtpvB7gXCaEiLiGQnogP6Hyf01XMubltK3d5jOL95IbHhITQbqUrc8b99ifC3LzGzcyJ/6Wrqh1ZM2HtW9mlIq3HLyF2kjGC2vHv+iAs712LtlJvjvnPxKFdNI87zc1qPnM1x33nsnTeGmPAQlAoFJpbWuBUvR7NBkzMcl91IJBJkAkkEfS3v374iNTkpw+sWNnaYmluSlBBPaNBbnX0sbewxMbegR20vOg0aS7WGLbLL3EyRSCQYyOQ//Hvfvwng8Z3rVP21uUbs5MNbV5jevzOzd5zAzskFhUJBSKDuY9sP2OfKI5hd4e/fkfLZbyszNMQqXXJszsAu2DjkovMI1S6YUqEg9J12nOCn2DlnrtTxLdQu7szGs8+5+SIMgGm7/OhT35PKng7svOQPgJ9/OIdvvuWOfzg1xxxGoVSSlqYkOVVBfFIqYTFJJKakZfwlWUAmN2T2jpPcPHuclVNH4VGsFKOXbqZQyfIkJyVq9N2ycBr/7N3KiAXrKZGefDRl/QEW/tWfhzcv45KvgKC2Hb/0kKcBupOxdBEWGYtUIsHYUEZMXCJ6elLkMgOSktJPjhRKomITSE3LWtysiMiPQHRABeTNK3+SkzJ2Amzs7LGwVCXuxMfHEREWmul8dg5OyGRZ38lLSUzg8MIxGm3GFtbU6TWKuMhQ7p8+QI2uQ0iKiyUxJgpFWio7J3njf+sCNrnzERH4Cju3grSdtBq5sSlKpZKkuBhiw0OIDg3CzNoeSRZ3pEJev2TtiK7kLVqK38cuxHdkd1YN6UivOZuwsHPS6Ht681JiIlQPOz19GZ4Va2vNd2nvRvXfG3v/lSXbPvD2+WOe3LmGobEpxSvXxMTsYzzvuA6/UrZOQxp18dYYc+/yWXYumcGIZdsxNDZRt587sIPVEwcLJkQ/1bt9pgLpXYZMoGGHnjy+c51JvbWr9wD0HD2dX1p1IiYynJTPHsxCcPXQNm4e20vw6+ckxcViamVL3iKlqNqqm8543djIMKR6+hibacZND6/lTqthMyhTX1gH+cGNyywZN5DK9Zqip//xn0ZFahrxsdEo00tyRkeE4dOseqZzzdx6DDfPooLYtWhEb57fu6XRVrhsZYYv2QJAUnw8yYkfNSKjI8IY2SpziaqJGw+Tt2ARQezLCCUfd+/u+Eew9tRT9WdrUzk2ZqqXDGO5Psbyj/e78/yz3HqRtbjPDzx/4MeKycNU9igUJCXE8/TeLeaP6Et8bAwJcbHM2vZRTaNJ5z7UatYO57wfdZyNTc3oPXa2+qXEJZ8HJato/5vzPdx98pa7T1QvhG3ql6Fbi8p45nPE3MSQ92HRnLn2lNlrj6mdVJmBPk8Cgtm7sA+7j9+idkVPlEolxy4+pE8e+8y+SkTkp0N0QAXkj/bNePn8aYbXR0yYQaeeKgflxOEDjOifcYwbwPbDZynqVSrLdkmkUkys7NSfAx/f5s2Dm9TppZ39C6oym6/8rtBt4V5s87gTE/YeX58WXN65UqMK0t7pPgAM2HwJYwvr77Yv6MVjVg/rjH2e/HSYsBSZoRFdpq5m9bDOLPuzDb0XbNfob2HvjOwTZ06RlkZ8dCTKtDSMLazQMxA+AH//moXsXTEHxzxuxESEs23BFAbO9VU/xBPiYoiJCCP8/TskEgmn924GVE6r/8O77F+9AAO5nNzuhShTK3v0VJt29abDgNGZ9ileoZr6ONl31jhunjvJgv3ns8WeTzm6Zi7nd66lVoc+1O85BLmRCVGh77l5bA/LfNrRZ8E2XDw0HbYNY/tikysvrYfPzHb7ID3rGdTHnqFBb0lJTiY8WHdxiFGLN1GysnDx2RkxYuk2tW0AvlNHEh2R+csrwOD56yn+mYRQdnDSL5CO1fNz5l4QASGx9KxbEIkELj7KeGev5y8eWtnzn9J3+SW2nPv6ilgZYWljR40mrZFKpEj19NDXN0A//aVebmiEs6s7lrZ2dBw4BofceTG3ssHcSqU+Eh0Rxvo5k7h84iBJCSpNTSNTM6rU/40OPsK81H6gd5tqzBzcgjnrTvDX/L1ExiTg5mKLd7sanF43mIrtpvPqXQTJKan80mMePp1qU7uiJy9ehzBg6jbCo+IEtUdE5EcgOqAC08N7EINGZ5y084FGzVpTr6G2WDTA8yePaFm/imCxRvoyObV7DFd/vrB1CRe2LmXTiI4kxkZr9Q984keuQiXVpTrNbBzIX7YGgU/uavRrPWEFuYuUQWZkojXHt2BoakahSrVp7D1GXd3G0NSMHrPXc3HPesxs7Al59XF3r2Sdpio7nz3g6KrZPL91ibT05CWJREKeIqWo1cEbj7LVsmTXB975P2fP8r/pPmYWVRq1IiU5ifmDe7Bx1hhGr9qt7nd08yqObl5Fz/FzeHr7GgDR4SpH4fm9W+jp6WXr0XJsVCRvX+p+ATKztFY/WD8Q8PQhoe8DiYkMx8xS8wVi2cShLJs4lCnrD+BRvHSWbXt89Qwl6zal5u991G1O+T0pWK4a45uU4vmty1oO6I/m5aN76X/epUCxUkz17sDr5xnHQIe/D8zwfts65kJuJIx6xecVi8KCA7F31jziP39oJ+cP7aTNn6Op1KCZyr7gdwT66y5VauOYS7BKTVN23sHU0IBdw2thLNfn6btoOs47q47/zIhXIbF4Ddyn1R6xUbc81/dg4+BEg7bdAAgMeM6WhTO4ffEfEuNVDptEIiFfYS9+/b07to6a4T4zB3YjNiqC4fN9cS9aEqVCweM711k5ZQShQYGMWrRBMDtrVfDk1NVHjF98QN32NCCYK3deEnRuFhW88vHq3Q0AwiLjvqgXKiLyb0B0QAUmKjI8Q0klK2sbrGxU2pRSqRR5BqXw0tJ3O+RG2RNHmJqchKGJOe5laxAR9Irgl480rhsYGqkdOrVNqSla0i3xURHEhAZh5eyapaQGS3tnmg+aotUuNzalZvu+GY7bNN4ba6c8eC/Zg216Fnxk8Dv+2bSEDWN689fuq8iNTb/brg+8fOiHnp4+lX5VHfkayORU+rU5qycO0ejXqIs3jbr2QyY3pHLDlsDHo/Z+M5ZhZmnNO//nPLt7k+B0TUEhObl7Eyd361Y4aN5jAO36fXwJObrNlwc3LpHL1Z1JfdoxfN5abBw+Vphq6z2MCnUaChYr6OBagAcXTlCwbDXcipdFbqzaAb1xZBeJcTE4umnH1iXERpOcoLuaS2xkGKFv/bG0c0JfAKf+7pVznNy9Gae8+Zg7vA+jF29k1vYToFTy4MYlJv7RRmvMsona+qYfGLNsK8UrCPMC9Cmn92zmya2r1GreQaO9VI16tPIejrmVLakpqgpDa6cM1zUFAMMWbaJI+aqC2JSUomDQ2qsM9r2KqaE+MQnCJA8JzaIxPijS0vhr6RZy5y+IgUxG2Pt3nNi1kYWj++NetITG0fuze7fpOmwixcpVUbeVrFyTeq06sdd3iaC23X74Gp9OtenQuDyHz90jKjaBvM42DOxUh6TkFPUxvYjI/ydEB1RgdmzyZccmX53X/hgwlAHDx31xjvg4VWa8iQ5NTiEICXiKnasH5Vt0J8DvCrf+pykWXahKfW4e3MyTSydwL1eTt49u8eTicRr0n6TR7+Ac1QMuq0fwWUEdZyaRqEXflUqlxuesIjcyRqlQoFCkqbOv01JSkBtpOuQJcbGEB7/Dys4RIxOV4/vohkoK6u6lM1Rq0Iyt8ydx5/wpQez6lPl7P1YO+mffNpaMG8imKy+0kqGSEhPwnTWO0/u302/SfEpVrcPc4b0Z2qYuvcfOplx6eICljR25dDiF30uTfmNZN7oX68f20bpWv8dgCpbTjKl8/ciP4FfPiXgfSNDLJzi6eWhcP7xiJodXzKT/0j24FCyWJdvOH97DknGDqN38dzoOHMPC0f0Z3akJ3hPnUrZmfa2Mditbe42s+EVjfAj0f8bUDQezZEdmPL9/m93LZnP/6nma9hhAxfqapyfGJmY4u7qrP3+aFb9y/CDeBTxn7Frt3UYhUSr5JudTX09KASfzbLRIG4lEgr6+AVI9PSQSKXp6+kj1VI/BzzPO3YuW4PDWNbi4FSBfES9QKnly5zrHdm6gQLGsh0Z9yrSVR0hNUzDeuxErJ6rkvdLSFFy8/ZxGfRfz8IXuMJBPOfDPHe49FR1VkX8PogMqIIfOfUwU2LNtI6MH9ubWi9AMdzozIvDNa/T19bG1z7hKx/fy9tFtnl87Q/VOPlw/sJGIQH+tPi6FS9Nw4DSOLBpHfHR/ZEYmVG3fn8LVG2r0+33aevIWL681/kfRecpK/rd8Oov7NtM4gs9bpDTdZvgiz2JowAc8S1fA2NyCvcvn0LSnD1FhIRzbuoZydTXLp57csY6TO9bhPX0pZWs35Nz+7Vz8325cCxXDd+oIDI1NGDjXF/i4M5pV9q1dzJVThzXaotMTtMZ1b6FVCadklVrcPHeSsSu2qetej1q0kd2r5gt2JKsLI1MzXDyLExcdTveZvijTFMRGhrGob3Pylaig0fft0/v4ju5FsWr10dPXZ9mAtnQYvxj3UhXVfX4bMJ4StZtk+Te+df4UC0b3p533cJp1V5WoHTx7JTuW/c3FYwcoW7O+Rv+5w3sTEqiZYR70xp+UpCRGdWykNX9WndLw9+8mnmuVAAAgAElEQVRYNuZPnty+SvHKNZmw/iB5C2YcqrBklLdWBnzwmwBSkpOY2LWpVv/sdkozw9namKuzGn+5o0B4T5jDpgXTGNejhTqmUyKR4OpZFO+J88j1iQMPMGzuGtb9PYEp/Tqok/LkRsZUadCMToPGCmqbUqlk5uqjzFx9FHNTQ8yMDQkKiybtG7LZ/Z68xS99p7Rez6yVIBYR+RGIDqgArF48l+OHNWNyPmS4d2pRX8sJGDN1DkaZxIf53bqGrZ0Dr16q4h7zFRCmxNrre9fZOdmbvF4VKFTtV/ZOH0hSvG4d0qI1m1CkRmOSE+KQGRqjSEslNjwEYwtr9A1kuHpVxNBUu6pTduFeujLTTmrGs9nndafL1FWkpaUSHxWBIi0NE0trwTVATcwsGDx/HasnDePQ+qVIpXpU+rU57Xw0lQWa9vShWa9BKBQKdi2dzcG1C2nUtR/N/hjMtvlTWDisF426eNOiT8ZHt9+KV6UaOOXN99X9C5Yox6/tumPySUUuqVRKy14fk8sGTF1M/iJeuoZ/M+d3+fLwkmrHN/SNP/HRkeyYodo5/5C5vX/hJAzTd4xdi5Xh7PbVFKpQk9YjZqKnb8CxNXNZPbwrbUf/jVcN1UuQgdwII9Os7555VarBZN99GnGuEomERh3/IDE+DoVCgbmVDeXrNERuZEyd5u1JiPtx2r0WNna4Ffai0/DJuKRXhVIqlcREhiM3MkZuaET+YqWwsFaF9lT/rZ06vvFnQVec54zdd5mx+66O3tlHLrcCDJu7BoC4mGhSU1IwNbfQUDz4FHMrG/pPXoD3xHlER4QhkUgwt7LRWd5USKJjE4mOFV6FQkTkZ0N0QAWgco065M3n/uWO6Qzq3ZnX/l/O8GxUXfVQzKpYvVKh4OqetZxZP5cC5WvRaNAMDAyN6DxnOwF+V9g8spPOcRKJhJe3LnBx61Lev3wESiUSqR55ipaheudBOOTzzJJdQqGnp4+Ztd2XO2YB10LFmbT5CInxcejLZEilesREhCFNTywq4FVGrf349M41jm9dTa+J89VHpe0GjiF/sZJEhX695t9X2VWwCK7pmfjn/rebE7s28ebFExLiYrG0saNI2Ur81q2f1u7OX12a8jg9UUoXvcfOwsElb5bty1WgSKYvBKV/aabx+e3T+1Rp3plfug1UP+jrdR9EniIlcS0qnObsB6RSqdr5VCgU7Foxl+O7NhIR8h4APX19SlSqQQefMVhY21AsPW4yJTmJA+uXc/HYfkIC35CWloqtozPlajagaVdvTMyEOVrW09enXXrGdUjga7YvnMatc8dJSZd7s3VyoW6brtT7XaWoUSQ9XjElOYkjm1Zy9fhBQt+p7LN2cKZ0jXo07NwHYwGc938z3/L7SKVSLG2y998XEZH/IqIDKgCeRYrhWUQVh3Zw93Z2bFrD8yePiI2NwdbOgXKVqtGz3yDc3FVxbHUaaB87jfL5gxfPnrD14D+C2xfs/4RzmxdRo8tgyv7W5avf4P1vX2LPtAFUatOb5n8twtTansh3r7iwbSlbRnWhx9KDWDoIXxP5Zyb4TQA7F8/g/pVzpKWlIpFIcHLNT8Mu3lROT1IqWLI8s/ddxMTCksjQYEzMLTCQySlXR/uIVigOb13DutnjadK5Lx18RmNsZk7wm1cc2ryK0Z2aMGvrMeycP/5WA6Yt1tCO/JQvaVx+C27Fy+JWvCwAfqf/x+UDWwgOeEZCbDTmNvbk8ypP9bY9sc+TX2NcyKsXRIW+Vx+7F6qQ/XJH25bM4vCW1XQbPpnS1eogNzLmzYsnbJw3hfE9WrDo0GUM008u5o/qx6ObV2jdZwgexUujp6eP/5P77Fg2hzuXzzBt4/8ErdaUlprKjD5tsbJ3ZMTSbeQuUIik+DhunD7KpjnjUSjS+LXjx+o3qmP7azTrNRD3YqWR6unx+ulD9qycy70rZxnne+CHVpMSERER+RzRARWQTWuWMWP8CLr19WHQ6EmYm1vw+pU/G1ctoV2T2uw6doFcLsJVSPlaHPJ54u17GiOzbzsyD3x8B2MLa6p39FG32eZxp07PUTw4fZAQ/yf/KQc0NjKC6b1b41m6IuPWH8Qxbz5iIyO4eHg3qyYM1nAyTS2tiIkMx6dBGfrPWknpGvU05ipZtQ7j1h3Q9TXfhd/lsxQrX5Xf+49Qt+VydcejeGm6VCvE4zvXNBxQO6cf+7td2reR/YsmU611d+p1H4SRqTlhga+4sHsdS/q1ot/S3djmclX3v3l8L7dO7GPEljNacw1YsR9Le2et9qzy7N4tSlSuSY0mrdVt+QoVp12/EYzq2JD3bwLIW6AQoLrfzbv355dWH08PcrsXRG5oxKxB3YkKC8HKTrgY7uiIUEICX9Nx2GTc0xNg5IZG1GzenptnjvH8rqZQ/f0r52nc1ZtaLT7Wq3fJXxCZoRELhvYkOjwES1vhY8xFREREvhbxFVhALp79hwpVa+IzYjxepcri5u5BtVq/MHupL9GREdy+djnHbPtW5xPAyaMY8VHhnNu8iOjQINJSkgl7+5JTa2aiLzfELq+wZel+dt4FPCc+JpqWfYeRx6MwMrkh1g5ONOrijVPefFpOQGaYWlrhVliYOEuAfJ7FeHTrKv/s20Z0RBipKSm8C3jBhnmT0TeQkbdAYcG+63u4d/44hSrWokHPoeQtXBL7PPkpVKEmnSctIzE+lue3vv7/DWf3whibWwpuo3vRkty+8A9nD+0iJiqClOQkXj66x7YlM7GwttUIScjnWYxTe7dy98o5EuLjSEpM4OndW+xfvww7JxctzdWsYm5li62TC4fWLeHlQz+SkxKJjYzg7P7tPLpxSZWl/Ql5PYtydv927l89T2J8HMmJiTy/f5vDG5dj6+SCmaWw9omIiIh8K+IOqIAULubF2mUL2LNtIzXq1MfU3IK3rwNYu3QeBjIZHoVzVmhbFzYu+WjoMw0jHQlFbiUr02TIbC5uW8r5TQtVjRIJLoVK0nbiaiwdhasn/W/AKW9+jEzN2b1sNs3+GIy9S17ioqO4dHgP7wJe0LSHj85xEcFB2S4I3qLXQKR6+mxdPJMl41QJRRKpFM+S5VS6h+5fn8iWO39BTC2ssmzTp+QtXJJzO9dy9X/bKVypNoYmZkQEveXsjtVIpXo6pZTSUlMJfqW7vKjMyJj/Y+8sA5u82jB8JWmTuiuUtrRY8eLuNnS4w3B31zHc3d1t2HCGDRnD3a2l1N018v0IS9clLZa27OO9/hCe95yTu0mbPO85j1j9q0Xr19J+4BgkEgnbF/3CiknqjHixREKpSjX5ecMBzfE7wOjFG9mxZAbzR/TUJP0YyowoX6sBw+asyjSx5UuRGBgwdvVu9i6dyYye6VUfrOwdad5rKI27ZSxvNXT+OvYun83yMX3+oU9GmRoNGDBzhd71CQgICHwuItW/i58JZCAyMpLXQTGY23y8z65SqWT9ioXs276RkCB1nUCxWEyZCpUZMmYy5StnXvj5S2NAA32ecy1CQpJEP11XMiMtOYmk+BhMLW2QfEaW+Zwmasfn3xns3woT6qqTcz61J7vP0wfsXzGH53evo1KqS6Q45nOncbcB1PyxY4axcdGRDKlfOsv1xnykILh5+GuUzp+X7JUQF0tyYjxWtg7Z7mgoAp7xzvjjyUpKhYILu9dw/ehu4iLUiVgisRi3YmWo331YhhJLAGc2LebCrsyLfRcqX51e87Z89Hk90/xRORb66Lh/Ex8bTUpSEla29lm+hiqVitioSFQqJZY2dp+fIR3yikSb/J81RalUEhMRiszY5KPJRH9nzKuUSiw+U1/38upwIavOOz9LX04RvUtdjP+fNVm/JVSJMezfeZzj13xzW4pOPPKYc3L1QNzcvq+NBIFvB+E2WI+IxWL6DxtL/2FjiYuNISE+HjsHRww+wQkYN20uCsW32UEE1N2RDLOxTuR/hfxFSzFuzV4UcjkxEWGYWlhm2nLR3Mrmkx1bfWJqbqG3LGx9IZZIqNd1MPW6DiY5IY7kxHjMbeyRSHT/bTTsNZKGvUbmsMp0zCysMPuEY36RSISlTc4eZ4vFYqztnT5p7N+lgwQEBAS+NQQHNJswt7DE3OLT4y4trfR75CmQvUgMDLBx1O8R8PeCkak5RtnU5UtAQEBA4L+BkIQkICAgICAgICCQowgOqICAgICAgICAQI4iOKACAgICAgICAgI5iuCACggICAgICAgI5ChCEtJHMDAwIDk6FGVybG5L0UlyfDQOySkgkuS2lCzxTM35bPDPwTzi2ywTpUpLQRb6MrdlZEpEYiJmCa9yW0amJEoUGCme5baMTElLSUYq/3ZfP4AlrexyW4JOeuxS/5vk9zR3hWSCSiGnRoX8lC/zeWW2cgqJCOTfcOWV6JgYHr94g+hbbRmrUlK1fJncVvGfRnBAP4KFhQU1qlbMbRmZ4uPnz77ffYhQyHJbSpaIPrOWZU6jdPo29UlDXmDlVjK3ZWRK4IObbH9jlNsyMmVgMQVB5t+mAwBgq3rHe5Ocb8/7OZh5fru/fwDX5fpvy6oPLJUJJKSKuBHxbX42O8nSaCP99JrOOU1sbBxBKnNEhma5LUUn0viQ3Jbwn+cbvbUQEBAQEBAQEBD4f0VwQAUEBAQEBAQEBHIUwQEVEBAQEBAQEBDIUQQHVEBAQEBAQEBAIEcRkpC+E9KS4gm5f4m0xDhsCpbG0jU96SbixR1uLBlIrZmHMbHLGNAf9vQ6L46sodLINRgYpfc89792nIfbZ9B47Y0c+xkEvowgfz8GtG/AjBXbKFFGnVCXGB/H3s0ruXr+FMGB71HIFTg456Fi9bq06dYfp7z5ckxfSlQQT1YPpGCXGZi7FQdAkZJI0OV9RD27SkpUCCqlAqmVA1YFK+BUtTUy60/rha4PIoL8WdK/Fb1mriF/ibIAJCfGc2HPBh5fPUdkcABKhQIrB2e8KtagZtse2DjlzTF9kcH+rBzYmm7TV+NePF3f5X0befLnOaJDAlB80Fe4fA2qtf4J6xzUJyAgIKALwQH9DogP8uHm8mEoUpOQmlnz7MAyCjbpRcGmvXWOT02IwffCfvXcwDfE+j3n9aktiA2kWLgUwMm7dk7K/0+QnJSISqXC2MQ01zScObKPBVOGc/KOL1JpeuatQiEnMjwUeVqaxja6d1uioyL4adBY8hcsgkQiIcDPhz0bV9C/fQP2nr2DkbGJrqf5YsLu/o7P4QWU+/kEYoP07FuVQkFafBQqRbq+51vGIo+PJm/d7hg7uiMSS0iOCCDoyj6erBlIqdG7kUj1m31/6/Rh9i6YwLxTDzD4x+unVMiJiwxHLk/Xt3ZUD+KjI2jUYyhO+QshlkgI93/HhT0bWNKvFVP2/YHUyFiv+u78fpiDCycy/fh9LX3xUeEo/qFv09geJMREUq/bUJzyF1TrC3jHpb0bWDmoNeN2XdS7PgEBAYHPQXBAvwOe7FuEmZMbZQcuQmIoJfjeH9xdPx7H0jWxcCmoNV6ZlkrUmwcApMRGAhD99jEiiQSJ4bdbtiOneH7vJs5uHljapNdH3LNiLglxsQyesRSAKycOcWb/VgJ835CSlIiZpTWFS5Wjw6Ax5M2v/ZrrA6VSQWpqCiqVKstxKSnJPL53k0nz1tCgeVuN3aNQUewcnOnXth7+795SoEhx/QpUKVDJ0+Aj+pRpKcS/e4xH24nYedfX2E2cPJBa2PNkdX+SI/wxdS6gV3lKpQJ5aurH5JGWkoLP4zt0mbSIcg1+1NjzeBTG0t6RxX1bEubvS94CXnrVp1IqkKel8hF5pKWm8O7JXdpPWEiZ+i00dqf8hbG0c2LFgJaE+/uSR8/6BAQEBD4HwQH9Doh685ASXSZonEcn71pIza2JfH1fpwNqZGVPxeErgfSj9jL95iA1syI++B1Rbx+RGO6foz/Dt8TyiYPpOnIqles31Xk9+L0vK6cOY+LKnRTxroBUZkRsVCSHN69g1c8jmb39WA4rzohMZkTRUmXZsW4xBoYGuHsWQSwRE+Dny97NK7GxcyCva+7VzhQbyjDN50XgHzsRSyQYO7iDWExKRCBBV/ZhaGaNkW3uHSEbymS4FS3N2Z2rkRgY4Ohe4MMOox8X927A3MYOu7xuuadPKsPVqzQXd61R63MriEgsJiLQj8v7N2Jmnbv6BAQEBEBwQL8bVEplRoNSiUj08Ry0iJd3AAh7cp28FRvx7OAywh79mR0S/2+wtnckn2dhLp84SFigPzIjY2Iiw3l6+xrlazXMtudNTU0FQJ6WikxmRK+WtQgN9EepUmqNXbT5ILvWL2P7mkWEBPqjVCqxc3SmQrU6TJy7OltCCZQfjoiVCjliQxmPVvQhNTpE545tkZ4LCbq0m4CLO0iJDgWlEqmFHZaFyuPRdgISqf6Pj+Vp6tdPIU/FUCZjQc9mRIUGav/tAAMXb+PszrWc2b6KqJBAVEoFlnaOFKlQg84TFyLTc/gCgPzD+6tIS8VQKmNp3+ZEhwSi0vH+9l6wlYu713F+xyqiQ4NQftBXqHx12o9fgDQb9AkICAh8DoID+h1gW6gMfpcP4Vi6JobGZrz/8yipCbHYFPTOct77a8cIuHEKC9ciPN41BwOZMeUHLQbSd0a/R5RKBUqlAoC108eQlBCHz/PHFCpZDgCZkTHz9pzh5YPb+L99RXRkGBZWNoxcsB6nfO7Zpuv+zasAPLxzg8o16zNw7HRSkpOICAtmwZQRAIQE+pP2wdFq3LozjVt31vnz+b97C4CLm4fe9MW9vQ9AvO8jrIpUwrXxAJSpyaTFReJzeCEAKdEh6mN6wL7sD9iX/UF7IaWC5A878EZ2LnrT9/redQDePLxNscq1aTFoAqnJScRGhLFvwUQAIkMCUHyIpa3UpC2VmrTVWkepVBDm76v+GVzc9abvzQN1wp/Po9t4VapN0/7jSU1JJi4ilIOLJgEQFRKIQq5+f8s3bkP5xm106gsPUOuzy6s/fQICAgKfg+CAfgcU6zCGWyuHc37MDxgYmZCWGIdX66GY59HtXKiUSl4dX8/rU1vxbPQThZr15fmhFdxZNx7PRt0p3KJ/Dv8E3w7REWFEhoXw7sVTqjZsQdGylUhLSSYuOgqAX/q24+mdvz66Tu8Jc6jfpovedP31x+9cPHUEV4+CLJ85nqIly1K2cg0AjTMJMKpna/x8Pr33+OUXkXrRF/X8LyIe/YGRvSu+x5ZTLJ8Xlp7qPsrJ/wjneL55NMlh7z953Ypz/tCLvifXLnDv4kkc3Tw5tGw67kVLU6hsFQCNMwmwZmR3Qv3eZrKKNsuufPrYrHj210Ue/nESB1dPjq6YjqtXaQqUUev725kE2DimO2HvP/055198oxd9AgICAp+L4IB+B5jY56XapB2EP7+NPCkOq/zFMXXIvMxO1JsH+JzfR6kev5C3gvrI2KvNMKzyFyclJjynZH9zKBQK1s0Yg3vhYpzet4VK9ZtQo0lrAPxevyAhLpaf1+/PMOfenxdZMWkwm/94km267t24ytRhPWjeoQd9hk9icJcmjOzZiiVbDmNhZZ1h7M7TN0hNTSEiNL2P8er5Uwj082Xmyh0am42dPTI9ZUnHvr3H693TcKjYnHwNevF03VCebx6NV69FGJhYZBhbauQOlPJU0uIiNLZ3J9eQEhFIoa7pO+6GZjaIDfXTY/vVvetsmTqYqi060aTPKJYPbs/qEd0YuHQHphZWGcZO2nUOeWoKMRFhGttvq2YTHuhHr1lrNTZzGzukMv1k6b+5f52dvwymUrNONOw1krXDOrBhTHf6LtyOyb/0jdl+FnlqCrGR6fpOrJlDRKAf3WasSddnbYehnvQBvH/9guf3b2JkYkqZanUxtbDUXBvboQGVGzSjZc8hJCXEE/2P1+6fGJuaYWVrz5WTh9g4eyLbrj7Xm74vIS40gKTYKBwKZEzGiwl6h7GVHVLjnKl4oVTISQ7zQ2bjnC2hJwICuYXggH4nSKRGyCxssHApgLFN1jUUbQp6U3vWEQxNLUiJicDAxByJoRTnsnWzVWNYkD/3rl5ApVTiXa0uDv+oRflzr9bY58mnyTL/m5jICCQGEsz+9UXctnQeBv6yhNot2utFm0KhYPXPIwgNeM8vmw5y5eQhZg7sxNS1+3AvXCzD2L/OHmfDrHEAyOVykhPi6VlLPcbEzIKVxz++Q/qp3LxynkmDu1Gn8Y+MmDofkUjEki2HGdatOYM7N2bt/rNac149fciA9tqxqO3rltY8nrt2D1Vqf328avTLm7zaOQWbkrVxbz4MkUiEV69FPN04gqfrhlJs4GqtOQmBr3i6ZpCW/f78jprHhbrNxtqrylfre3bjMpsm9ce7ThPajPgFkUjEwCU7WDm0M8sHtWfkukNac/xfPWVJ/9Za9untamge95m7geJVv/7v5cXNy2yfOoBStZvw47BpiEQi+izcwbqRnVkztAOD1xzUmhPw+imrBmkfvc/tWFPz+KfZGyhauc5X6wM4uGEZ+9cuxNnNg9ioCHYsmcmEFdvJ/6GKQmJCPDGREUSEBHL70lk2zp6gc50qDZszYt5a5GlpJMbH6kWbUiEnLjRA5zWRxAALh7zEhQWyb0RLmkxajbNXWc31x2f28frqSbquO5dh3q5BP1Bn8CyK1GmpF40Rj/5AmZqkZTcwscTaqwppsWE8WtYTrz5LsPBID5uSJ8WhUsgxNMt4k+l/bgthd07jPW6fXvT9V3A/tAu3Ewcx932DYXwcybb2RJQqx5v2PxFRurxmnDg1BePgwCzXSnLKg1KqnxtcgcwRHNDviLtrx+JStQWFmvXJYLdwLUzlsRuRWaaXFZKaWZIaH835cY0p038+TqVrZpjjULI6VSZs1Zu2O5fPsnT8QEzNLRCJxexYMoPBM5dTqV6TLOctGNkTp3z5tRxTfXNm3xZ8Xzxh6rp9mFlY8UOHnijS5GyaO4kZW45kGFu6am1mbT+utYbviyes/WW0XnU55HGhTbd+9B05BZFIBICNnQMrdp7gj9O/YWJqRmR4aIY5hYt7c+DSI53rJcbH0a3J1zt2fyOzcsSxSmvyNeyj0WdobkPRvsuIfHQJicyEtLiMx/xmeQtTevx+XcuhSE7k0dKf9KbP2jEPNdv8RNN+YzT6LGzsGbpyL/cvnkRmYgqRGXfs8hUuwS8HdSfiJSfEM6eb/hLNrBzzUK31TzTqPVqjz9zGjgHL9vDwj1PIjE2JI6M+l8IlmLj/qs71UhLiWdSjkd70Bfi+Zt+aBQyctphazduRlprCvOE92DR3EjO3/qYZd2Lnek7sXM/IBetZevgSw1vWZP7e38lfpDj9GpSlebf+lKpSi3GdGmnCWfRBfEQIuwbpiCMGjK1s6bH5CiqVitTEOJQKBUHP7nL30AYAogLekhQTyYlZAwAoWL0JhWrornzxNYTdOkFqbBgquZzkCH9k1k6IpUYYO+bP8ibr/en1JAS8oPjg9XrX9F+j2Iq5FNi7maf9RhI+ohJyE1OMwkNwO3aAmr1acXHbMaKKq2+wLV89p25n3b8Tf3Nh+zEiS5bNcozA1yM4oAIYGpth7VHis+ZIzSyRmll+fOAnkJaWypppo6jfpgvdRv4MwJ6V81g7fQzeVWtnS0bx59Kw3U/UbNo2w9Fi0659adi+u9bYZ3euM39ETwwMDbWuGek5u9zdszD9Rk3VslvZ2PJjp5465wS8e0vXxpUwNJRqnJp/IpXKEIv106XX2MEN10Z9teyGplY4VmqhYwYkRwTwcEl3RBJD0JaHyMAQkViiF31O7gVo1n+slt3MyoZqLXXH6IYHvGN2l/pIDKXoePkwkEoRS/Sjz9GtAD/0GaNlN7W0oXIL7QQygIiAdyzs3kCtT8d1A0Op3t7ft08eIpEYUKOpesfVUCqjZpM2rPp5RIZxLXsOoWXvoUhlRgRnEkNrbedA697DeHzrT07t2awXfRYOeRl46ClbelanTMs+lGrWjbNLxyJPTuSH8Ss5PLkrKQlxmvFG5lY4FioFQGpiHClxMZr/m9lmT/etIj0XAJAU5sfDxd1w/3EUVoXKf2SWwD9xuHkV//pNedUtPT8hzqMgYeWrkvf8CWwf3NY4oFFFinPs3H2d65gGvqdOt2Y5ollAcEC/O9Lio4kP9tV5TWZph6GxmZY9OTo00znGNk5f3ZEm+J0PMZHh1G2V/oXaoG1XDm1cht/r5xQsoU5WiQ4P4eH1yzi7eWDvrM5+ToyLJSUpUee6sZHhBPn5YOeUB8OvPE6RGBhkcD7/Rte6KpUSO+e8rDx27aueM7uZuWoHnoWL6rxmZJT7Tn+hLjMwdtadKCcx1G8XpC+h16w15PUsovOa4TfQZajb9NU4Z6JPKtOPPpmxMSqVEqVCoXFq5WmpWl20EhPiiAwJxMbBOdO1gt/7smBkL73o+lS8f+xFQmQol9ZOA8DaxYNybdVOTEzQO8J9X+DdshcSg4w3kxdWTuLCykm0mb9fK0b0S0kK81P/G+KDVaHy+J/bQsD5bZmOV6QkokhLAUCeHM/zzeobldSYML3doP1XCCtXGc9ftxNTsCgRpcsjNzbBKCIM15MHkaQkE1myjGasaYAfPzSvmotqBf5GcEC/M95dOsC7Swd0XivRZSL5qmnvSj3duzDT9SoMW4GdV4WvE/VhG0kpV2hMSoXyw6X0nZqHN67w9M51Og+dSJMufXj9+D7+Pq8IC/LH7/VzXAtk/LLduWwWO5fNYu6uU3gWK/V1Gj8DsVhCZEgQnSroLuY+cdVOipfP/Q/AcX0zj4+t2bAZM5Zn/uWXE7zYNj7Ta9bFa1Co8/QcVKPN+rGZO0ulajai50zt+NacZMsE3a12AUrUaETXX1Z99XMUK1cFU3NL9q9ZSNv+I4kOD+PE7o1Uadg8w7gz+7ZyZt9WRi5Yj2uBwlrrJCclYiCVMn/v79z/8yK7V8z5am2fwu+LRyFP1o6/jIQr0hUAACAASURBVPJ/y5u/fkeeksRf2xZStef4DKcFFTsPx6NiPcwd9NMQQZ4Yy/szGxAbyvA/twWTPAVwrNwS25J1SI0N5/mmURnGpyXEEPP6NvLEWGLe3MXctRj2ZdWhFdHP/iIxxEcvuv4rPB46kURnF9yOH8Br41IMEhJIsbElokRZLm84QGSJMlpz/lqwnuh/xe//TaqVTXZLFkBwQL8r6szVjkvMCqmZFY3X3sgmNek4u+bH2t6JYzvW0m/qQkQiEb9tW42ljR2uBdOdyhpN2mhiPX2eP2LusO5UqtcEAwNDpvZoyahFGyhRoZpmfO8Js6n2Q0uMTLV3dfVNj7HpzpB3tTrsvvntfAG4uHlkKKfk6lGQsw+zDsKX5OAOipGdS4ZySkb2rpSffibrSTmoz97FPUM5JQdXDxaee5blHLFEP0fcn4JdXvcM5ZTs83kw68zTLOfo6wje1MKSiat2sWbaSI5sXYVYLKFG09Z0G/VzhnFt+42k3YDRHN22huUTBwMwoUtjFHI5AHtXzePghqXM2n4UKzsHvWjLCoVcnZzUbOpGFKnJHJ2WfjMR8uohJ+cMwiZfAUo06czFVVNIiAyh9qCZSE3UnyWm1vZYu+inRm5S6Dte7piMMi2ZYoPWEXB+Gy+2jCVfw744VWuL+F/tj9MSonmxZRyG5rbYlarHy20T8Gg7AceK6s2DtLjI78YBlUZGYPghYS2kUg1CKtXQOc7UT/16JDmkh1FUHqMdGvQ3j4ZO4EXPIXpUKqALwQH9jnh9eis2BbyxKaC9G+h78VeMbRxxLFUDeXKCpgf8vzEwMkFmYUvAzTM82TOfBkvOf7UuA0NDhs5ewaLRfbl+zgtEIkSIGD53tc5SNtfPnWDV1OGUrVGPQTOWYWBgyN5V85k1sBNDZ63U7L5IjYx1Hpt/74hEImR6LMGjb0QiESI9lVjKDkQiEYay3NP38tYVzm1fQf+le3TGmopEokxDTqJDA1nevyVdp60kf0n9xBl6Fi3Jwv3nSEpMwNBQHf8aGxWBRCLBUCqjSKnyOLqoW3/W/rEDZWvUQyQWIxZLkBgYIJUZYWRsgtTIGJFIRGRoMB5FS+pFW8irhxyZ3A1FWirXti3gz63z4EPnrV2DfqDKT2NxL19bM/7V1VOcXz6efKWqUH/EAqQmZlg4uPD7olHc2reKqj3G6UXX36TGRvB4VX+MHdzw6r0YqaU9BTv9TNCVfYTfO6MVJ50Y4sPL7ZOQGJnh1XMhhuY2GFra83rvdFJjwnCupt0Y4f+ZYqvn43lgx8cHfuDqih2Ela3E4Wsfr4UsSUxAkQ0d4QTSERzQ7wifs7sRiw10OqD+fx3HOn9xHEvVIPjuxUy7HDmXq4d371mo5GnIk+L1pq14+aosO3KZxzf/RIWK4uWrYmljp3Psq0d3adypNx0GjdUci3UcPI5CJctSxPsrwwH+gzy+d5PwkCAtu4NzXoqWKsfs8YMIDvBj+Y70HvQKhYLQoABMzcy1aoXOnTiERi07Urq8/rLhsyIlKognqwdSsMsMzN204+nenVxNalQIBTv/ki3PHx0apDOO2MjUHEs7B87uXENcZBithqqTvf5ZmP6fSI2MsbRz5MbJA+yeM1ZvRej/Tbi/L76P75CcEKdVB/TKgS28vX9d5zwHt4JUbNaB+KhwTdtRfRLy3pfdy+fw8MZlFHI5IpGIPPkL0LLnEGp+SFIyt7TG3FL9+6aQyzm2Yy2XTxwixN8XpUKJrVMeKtb5gZ/X/6oXTbZuhWm36BAisVh9YyMxQGIgxdDYBAOpEWKJhITIMOw9i2FobIq9jQPl2w2kTKs+iD7sEjt7laH9ksOIP8SB5ilWHhMr3Z9Nn4vUwhbP9pOwKlRRsz6AQ4Vm2BSviUgsQWxojHXxGhiYWhHv9xRjR3cKtJ+MRKaOs81TowMmTp4Y2eknHOC/xL3J87g3eR4mgf6aGwuXc8cpuWQGp49cRvnhRjbN3Jw0Cysa/FgdC99Pb75w4H7WJ0UCX4fggH5nPD+0gueHVui8Zp1f/eXvUqUpVh7FuTytPdUm7cAiXyEujG9K/vqdsS9aiauzu5OWEKN3bRIDQ6wdHPEsWirLIt5dR0wB1CVgIkODNcfuZWvU07smXbx+fJ/UlGSKlq2UI8/3MU4d2s2tPy9msEWGh1Gt7g9MW7JJa/zFU0dYOmMcURFhiEQiajZoxpgZSzG3VDszZ47spbh3eb07oGF3f8fn8ALK/XwCsUH6saJKoSAtPgqV4kOveHkqyg/JFQBpsRGkxoQhT0rPVhYbSPVWiH7PvAk8v3lZy16hUWs6T1pA6Lu3RAand2ua2VF3/cxCZaswaOlOvWjKjMDXT7m0T10m6MjyX2g5fDrGZuaa6w6ungS/fcGtU7/SuO9YJIZSLu5eg7OnF3kL6k440wdx0ZFM692GouUqM3fXKfK4exIXHcnlEwdZNXU4UqmMyg0yZhevnT6aO5fP0mnIRAqXKofYQILviyfsWTmPFw9uZyjj9KUYSGUZjsrfXDvDw5M7iXz3itSkeEys7MhTvAL1hs/HOq86Zrtsm36AOg70zsF1BDy6QVJMJDJzS5yLlKXqT+Ow99Tfa2lTND1sKOjqr4RcO0hKVLDaIBJjkb8ULg17Y+KYHxPH/NiXa4wyLYXoFzcwy+eFgYnFd5813/DH6khSUzLYGv2Yfhz/sls/Ho78mWvLtiH+x82XSKlEGh2JSKEgxdoWlYHgEuUkwqv9neHRoCsuVbRr2d1dr7s49L+RWdpRoHFPIl7c5t1F3bUavxTf54+Z1qcNy4/+ibNrxgSe3hPnYCjNGAt1+fhBrpw4yOpTN7XWmr/3d+ycv3xH4NWje+xYMh1/n1e4eBSi+6hpeH44Frx+/gTR4WEULVuJJ7euMa2PdtFvgDzuniw7cuWLNXwqY3TUQB3ZsxUSifaft++bF0wf3Ze+I6fQov1PhAT5M21EL5bNHM/kBWu1xusVlULd5/3DTkVmhFz/Db8T2gkyd6anOzAOFZqRv+UorTFfwoBFW7Vsywd3QJRJHOesY7cB8Hl0h40T+zFy/WFsnfPpLLulD1QqFW8f3OSvIzt5fOUMRSrVpunASZxYO4e5HWtQsVlHKjXriI1zPgpXqEFaajK3Tv1K5R+7IDM25frR3eQrUpKStRpncKT1SaDvGxLiYug0ZAIuHgUBsHXMQ8ueQ7h0/AAvH93VckAf3/qTBm27U691evWLvO4FQKVi6fiBpCQn6a0bF8Dzi0e4uGoK3i17UbXHeGSm5sQG+3PvyCYOT+xMh2VHNTub8eHBHJrYCWevstQZPBtzhzwkRIXx7NwBDk/uSqs5u7Fz106m+hqCrx3i/en1uP7QH5uStTAwNic5IpDAC9t5vmkUJUduR2bpgEgkIi02nBdbx2kVpwdwqNgcmxK1M3mW/09OnbiOSKnQea3agE6ax/Fu6psRc59XlFgyA8frVzSOq1IiIaJ0BZ4MGkt4mYrZL1pAcEC/N6RmVpg5uWvZ/7kjlRUJYf7cXatdNzG7yedZ6LPG/92F5UtIjI9jzpAuNOvan8EzlnPp+K/MGdKV3hNms2i0uoh/zWbtNOPNraw/qdXmzAEdeXjjCiqlUhO7p1J+yPYXi1l57C/s87h8se73Pq+xtnPAzNyChLhYXFzTd35UKhVyuZy7169gYWlNx17qAPv8Bb1o2ak3m5ZnzDqeP3k48ycPZ82+MxQrnbO7Kw4VmmFbKn2X8e2B+aREBeHVZ4nGJs6GMkyntiyjaKVauHmVIik+FiOT9OS11JQkQt69wcTCEnNrtZOi+uBIq5RKzLIxa/bc9pVc3LWaEjV/YMjaw8hMTPF9dJtRW8/w4MIxLu/fxKW96xm+8QTOHp/mFAW8Uv++5i1UHBPzr4+TzuPuiYmZBXtXz6f9gDE45XMjPjaGKycOEuj7hrb9RmrNcStUlMsnDlLEuwKFSpZFIpHg+/Ipx3asJ2/+Anp1PgECHt3AqXApKnUerrFZOrli61aQrb1qEvb2KW5l1Ltmoa8fkxIfS50hszH6UO/YKo87ebzK8vbGOQKf3NK7A5rg/xwz16I4VU3vsmXi6I5bsyFEPLxAUrAPMsuPJ2hJzW2RmtvqVdu3Tr0ODZDGRKHKJDkx6F9ltKoO7kpCPncubj9KnJsnKokEU38/Cm9eSfUBHTl24SHyHEhe/d4RHNDvjE85gs8MRUoyYgNDqk3aQeiTa7w8sibL8V9KqP87lAq5ll0kFpPHzTODTS6XE+CjO6DcyMQUW8c8n/38vi+egEhEyw9OWtt+IzmxcwPWdg7sve3HnpVziY4I/+x1J6/Zw8Prl1k6foDGYd2/ZiG+L54wdumWz17v3/RoXp3hU+fRtG03Av18qVa3sebag1vXqFPMAZmRMVKZDKVSqcmETk1NxuBfH9C9hk2kVsPmOLm4frWuv1HKPxyxK+SIDWU8WtGH1OgQjSP3NxKpkaa2bFLYe+J8H6BMSyE57D0WHqW11tUX53auwdzaDtciJQkP9KPCD+mOgN+zh8zuUp+abX/SxILe/+MUADdPHcS9mLfONfVB1ZZdqfJjF0w/xE7ePn2A/fPGUapOM8o1akO5Rm0IePXkk51PgHPbViCWSOgxZyP5S5T7ao3mVjZMXbePnctmMaptHc2NlVO+/PSbPI+qDbXLuw2bvYodS2eyeExfkhLU8eQGhlLK12pI99E/a43/WmzdC/P62mmenv0V9/J11DugIf7cPbQBiVSGtUv6Z4u1iwdiAwNu7V1JqeY/YWrjQFJMJE/P7keekoydu+76ql+DqUsRIh5eJOSvI9gUr4HE2IyUyCACLuxQd0Zy0i7rlhIdSlLoO53ryWzzItZxCvL/yoseg3nbRnfzCC3HVCTSPonR1bVBIFv5fn47BagybhOqTI4pAAxN1LFkb3/fycuj6uPYP+f8pJnz8uhaXp/cTOWxGzGy0E8Qvi5mDuyk024olWmVN4oKC2Z4y5o6x5eqUovJq3d/9vMbm5oi+tenkUgsxsjUDIVCjvLDl+vfxEVH0ba0tqNraWvPxvMPPvv59cG8Dfuwd0wv+l24WGnGzlqGuYUV3ZtWZdG0UTRr242QIH/2bFxJ3SYZ+1rb2jvg9pm7zh8j7q26+0i87yOsilTCtfEAlKnJpMVF4nNYu9ZsxMML+P62FGN7V2Q2eXm+ZQwu9XriXK0tomz+Yu09ex3JCXEEf7i5KVC6IkNW7AHUO5+nNi/lztnfqNK8I38d34dcnka7kdMx0HP/6HPbV/Dg4okMtuR4dSzs8r4ttL40242b/0nrdp+5loJl9VuL1rNYKX5evx+FXE50RCimFlZaBen/ibGpGX0nzaXPxDnERkWiVCqwtLHTW4mof1O6+U+olEpu/7qGP9Z8cHBFIpwKe9P8541Y/KOmp7WLB02nrOfG7uXsHNBA46zY5ffih3HLyVPs6532f+NUpRUqhZzAS7vxPbpUo8/crQRFei3Sufv59tfM66WWGrUTI7svP1H5r+G1YSleG3S3ZE6xsubYP06prq7aScklM6jdrXmGI/hw74pcXrdP2P3MIQQH9DsgJTaCtMS4j45LS4wjLTGOPBUa4lCyGojE6nIpEgPEBlIMjEwQG8oQiUQkR4dh4arfXYBi5avw62dkHXYcPI6Og/VbFgXAvXBx3AsX48TODVRp1IIrJw5SsEQZIkODGd22LqA+glcoFBTxrsDe236ZrqWQyxFLJDpbXuqDu9ev8PThHfVzKRVcPnuC975vSYiLJSY6ghIfYpmMTU0p6KVut7po8wHWLvyF4d1bYGltS6OWHegxRP+v4z+Jev4XEY/+wMjeFd9jyymWzwtLT3Vx6OTwjHGJMW/u4X92Ewn+z3Gq2gaXej0QGUgJvXGU96fXE3bnFC71e2JTrIYmU/lLObVlGbfPHAFAkZbG8XXzOb5uAUnxsYjEYqq36pZhfFJ8LLtmj+XJtQu0HzOLKs07UrJGA7ZNG0bg62eMWHvoq/T8mxI1GpGvyKeXJLLN40pMeLBeNXwuEgODzzp5EIlEWNrkzJGx94898f6xJ6mJ8aQmxmNsaYPEUHf4kUuJSrjMqYQiLZWkmEiMzK0wyObyZc7V2+FcvR3y5HgUKYkYmlpnyI7/m3/Xzv3eOXnqZtax5f/6/I138+Ta0q2gVCKLilAnIdnYCUlIOYzwan8HvDy2gfdXDn/y+IojVmNbuCygPi71ObebgBunSQzzB5USI2tHnErXouKIr++k8i0iEomYuHInV08d5tSezeTNX4BxS7cgMTDg1/uB/Lp2EdER4Uzv246nd/766Hp9Js2lQdtujOvUCJ/nj1EplbQvmw9IjwFtXzYfM7f+pmk7+qm8efGEy2eOgUhEkRLeJCbE8/r5I8zMLLC2dcDB2YXXzzPGpxb3rsDKXScyWRG6DxxDwaL66xwV+/Yer3dPw6Fic/I16MXTdUN5vnk0Xr0WYWBioTU+6PIepBb2eAwbh7F9PmLe3EORHI9jpRbYFK9BwIUdBF7ciXXRaoj4Oge0QqPWeFWoiUgkQixR16U0lBlhbGqOiYUVYomESwe2YvWhgHVCbDThAb4MWrKDAt5q596rYk3GbjmB37MHSPT8BeboXhBHd3VSz71zR7lxfC8h716RkhCPuY09nt6VqNWxPw4f4n0v7dvAqzt/AnB05UzEEglxkWE8vnyG988eUKfLIL3q+68iNTHTFJX/GBJDKWZ22dMHPjMMjMwwMBJ24T4V5ZeePIjFpNja61eMwCcjOKDfASU6j6dE54xtDf2vHefh9hk0XHEZSRblbB7tnE3ow6sU/nEg1p4lEYklxPq/5OVva4l6+5DKYzZkt/xcQWJgQM1mbQkNeM++NQvYu2oeCXGxOLm4UbdlJ9r2//wM7Hm7T2seX/xtH6f3bclg+xLadu9P2+79sxxz7aJ2V6H+7erz9MGdTOfYOTpRWA/tS6Nf3uTVzinYlKyNe/NhiEQivHot4unGETxdN5RiA7XbVRbuPjfDzmb43dMkhflhU6w6hmbWuDcfikqp/OrdTwBbZxdsndXHlEE+Lzm/ez1v7t8gNjIMIxNzHN08qNS0PTXb/ASAXR5Xxm09RVpqCo//PI97MW/MrGywccqLjVP21WH88/B2jq2aRa0OfWjcdyxGZhZEBvlx9eBWVg1uw/D1x7B2youh1Ain/IVwyq8OnxCJxFRu0RmZsSkmFlbIhMLaAgIC3wiCAyqQJREv7uBWsxWu1X/U2Myc3ECl4v6mKShSkzUJI/9vqFQqpvdvT+kqtZi59TfMLK158+QBKycPBZGIhu26A/D0znUObVqOz7NHJCUmYGVrT5lqdWg/aKym6HZ2c3DnBq6cPcHSbUe0rpWrXJOY6IydraYt2UyKjh7YAF0b66++qczKEccqrcnXsI8mDMHQ3IaifZcR+egSEpkJaXEZtX2KY6kP5/OfhAf6sXRAG9yLlaHd6FnY5XUlOSGOJ9cusnf+RGLCQ6jfZYD6uUUi4iLD2TC+DwOXbKdwuWoZ1ipetS6jNmi/D1/Dq9t/UrBsFRr1Hq2xObh64FasDD8388b3yR2snfJSpWXXLNfJrjJMAgICAp+L4IAKZImFS0ECbpzG2rM0Vh7FEUsMiPV/hc+5PZg6uf/fOp8AkaHBhLz3pf3AMRpHsmjZStRo2oZnd6/TsF13khITmDmwE91HTmX43NWYmFkQFvierQt/ZsOs8Yycvw6AgT9UICxI+8v/38lLE1ftwrvq59fwi4mKIPC97v7PDVq007I55c332c/xJRg7uOHaSLvnsqGplVabQYAHi7uSHPZe51o3JtTSsukrDu7d0/skJ8TTc8aqDLuE+QqXIMTvDc9vXNY4oB/D1NJak7GuL/IWKsalfRu5ffoAXpXrYGRqTmSwP5f2bkBiKMXZQ/9Z2QICAgLZieCACmRJ6Z6/8PzQSu5tmIA8Wd2uUGxgiEPJGni1HZbL6rIXGwcn7PPk48C6JbTsNQQzCyvePLnP1VOHadKlT8bBIhFisTrZSPyh5Mc/E490FcvXN/I0Oe/evMz0uou7JxIdvcO/JQr/NB+VXP9tIj9GHs8iSAylHFw+nbqd+mHrlJeUpESe/vUHT/+6SJXmuiszRIUEEfJOd2s/a8c8SPVUy7Ju18GIJRLObFrC/nnqhDGRWIx78XL0nr9Vc+QuICAg8F9BcEC/U5zL1cO+WOUs4z8BDIxMKd5pHMU6jiU1PhqUSqTm1no/Av0WEYlETFm7l72r5jGuYyOSEuKwz5OPRu170Kh9DwCMTUyZvHo3hzYuY/+ahaQkJWJhbYt3tbp0zObM8n8THhqU5fH54avPsLV3/Og6rvkLYqaH4uRfgpGN88cHZQPO+QsxcNE2Tm9dzrzuP6D4ULPUxtmFup36US+T3c89czN/j3Udz38pYrGYul0GUbfLIJLi40hJUich6ep2lRU2Ti7Mv/jpvbAFBAQEsgvBAf1O+Wex709BJBIhM8+ZeMZvCWfX/IyYl3WLyqJlK+V6X/ieQ8bTc8j4jw/8BHaevqGXdT6Vb6WkTAHvigz23oVKpSIhJgqZsSmGMt03aLbOLiy78jaHFaoxNjPP0P9dQEBA4L+I4IAKCAgI/AORSJStrTUFBAQEBPjKInoCAgICAgICAgICn4nggAoICAgICAgICOQoggMqICAgICAgICCQowgOqICAgICAgICAQI4iJCF9hISEBH49egG5UpXbUnSjSqOqlSkqUXJuK9HJyQ//SkIzr0/5LaAKepHbEnSSkpZE5LtHuS0jU0SKFFo653zdzk9hy+LpdH94O7dl/OdJDXie2xKypI5JaG5L0IlSkYafPARb42/zu8NADPI0z9yWkSnGxkZYpwUiVsXlthSdqJQpuS3hP4/ggH6ElJQUNh+7y61nYbktRScd6xXEvGwVYvm2OxIpHL7tQtmh5u65LUEnjnFvSXMomNsyMiU14j6bnog+PjAXeCU4n19NyXKVeCPNma5ZX4pRXq/clqATeUIM10/c5/g139yWohOPPOZ0bv75XddyCns7O+pVs8ttGQLZiOCACggI/F9jVHpQbkvIlK0zWyFx+TYdKIAE/5f45bYIAQGB/0uEGFABAQEBAQEBAYEcRXBABQQEBAQEBAQEchTBARUQEBAQEBAQEMhRBAdUT1iYGdG5WUUGdaxF6SIuGa5VL1uQpHsrcXXWbu9Xt1IRru4ai6mxNIO9S7OKJN1bma2aBfRDRJA/E5qX5+2jOxpbcmI8JzYtYc5PjRnTqBSj6hdnZpf6HFwxk8hg/xzVFxrwnt51S/Hi/i2NLSkhnn2rFzC6XT1+qu5F1yoFGd6qJlsXTiMsMGf15bU25s8ptfF2s9LYTGUShtYvwG/Dq3BrWl3uzqjHyVHVmNC0CHmsvu2EOwEBAQGBjyMkIemBwvkdObZqECbGMsKj4pg3qhWz159i9vpTOsdbW5gwsGMtAIoVcKZsUVfG92lEcoqcx68C+O3CgxxUnzVKpQKRSIxI9G1mOuckN08fYvf8CSw4/RBDqUxjVyrkxEWGI09L09hWj/qJuKgIGvcchnP+QoglEsL833F+z3oW9mvFtH2XkBoZ61XfpeMHWDd9DNuuPs+gT6GQExMRlkHfrIGdiI2KpG2/kbh4FkJiYECwnw9Ht61hYremrDx2DZmxiV71tSiTh5mti1Fm6jnSFOmlaSRiEfbmMgwl6ffDG3uVw8ZUyspzr3kdHI9cqcLNzoReNfOzf3Al6s27THKaUq/6BAQEBARyDsEB1QOLx7XlhW8IrYetIzVNTvPaJdmzsDdHLz7g8atArfFGMkOqeHsA4GBjAUCFEvmRKxSkpKZpjdc3AQ+vEf76EWb2eXGv3BCJgSEAV9ZMxsjcivJdRmvGnpjcmYK1W1GkfjuN7eKSkVjlK4B3m4HZrvVbQqlUIk9NhY+U9UtLSeHtozt0m7yI8g1+1NjzeBTGyt6RBX1+JPS9Dy4Fi+pXn0JBWmoKKlXWAlNTknnx4DaDZy6nepNWGrtrgSLYODgzoUtjgvx8cC9cTK/6xCIRMkPJh5uZzDVKDcSUdbdmzN6HHLsXpLG/CoknJCaZg0Or4G5nyvOgb7M+oICAgIDAxxEcUD1QuZQHA2fsITVNDsDRiw8JjYynqncBnQ5oUFgMTfqrj9e7NKvIhuld6TRmIxHRCRR0c6BCCXc88mVP/bPbe5bid/M8ruXr8PLCQV6c/5VGUzcjFks0Y2JD3vPXxunqx8HveHZ6F+9uniVvySoUb9YjW3T9P2Eok+FetDRndqxGbGCIs3sBxGIJYYHvOL9nA+Y2dti7uOeaPqnMiIIlynB403IMDAxw8SiEWCwh2N+XY9vXYmlrj5Nr/lzTlypXcv9dNP1reyBXKHkdEo9CBa62xvSqkZ+wuBTehSfmmj4BAQEBga9HcED1gEoFEknGcFqJRIRS9fEjwprl1QXa61f2Yu+p28wd2YrGNYpni8605ESeHN9Gq8XHMHd0QalUcHBYEwIfXsOldHXNOGMLG4o16Q7Aja1zcC5eCRfv6pjaOGSLrv8K8lR1xx+5PBVDmYy5PZsSFRKISqn9Pg9asp2zO9dyZttKokICUSoVWNo54lWxBl0nLdL78TaAPO2DvrQ0pDIjxnZoQHhwAEodXbwmr9nDkc0rObhhmXqMQoGNgzOlqtRk0IxlGGWDPqmB+m/EUCIiVQ6Hh1Umj5UxuqI7emy8Rb/aHgyo60keK2PEYgiJSeHqy3DG7XtEUppC7/oEBAQEBHIOwQHVA5fvvKJPm2ocvfCAuIRkurWohI2FKVfuvM5yXtfmlejUpDx3nvqxckpH4pNSaD1sLZC+M6pPkuOiUCkVmNo7AyAWSzC1dSQpJjLDOENjU1xKV0OpkJOWFI/E0BCX0tW4sW0uAQ+vkRQVhlW+AnrV9l/g1b3rALx91IPBfwAAIABJREFUeJtilWvTctBEUpOTiI0IZc/8iQBEBgegkKvDKCo3aUvlJm211lEpFYT5+wLodSf0ye1rADy/d5My1evSdeRUUpOTiAoLZd2MMQCEBflrYkFr/9iB2j920FpHqVAQ5OcDgLMed0IreqqT8Mrlt+bS83DmHX+BkVSCg7mMmW3UN13OVkaaWNADtwI4cCtAax2xWISrrdpB9osQdkIFBAQE/osIDqgeGDF3P7+tHIjf+TnEJSZjZWbChCWHef42WOd4kUjElAGNGderIfM3/c70NSeYM+JH9i7sw4LNv/PL6uPZotPU1gljKzt8/jyFZ/WmRAf4EOX3EjsP7VhElUrFze0LMJAZ8+L8AWzze1G0cVcK1PyR27sWZ4u+b5nH1y5w9+IJHN08+XXpL7gVLU3hslUANM4kwKqR3Qjxe/vJ66686qMXfXcun+Pa78fIm78Am+dPoWAJb0pUqAagcSYBZg7oSKDvm09e99f72iEkX0KtIvb8UNKJNyHxTG7uxQO/61x/o77x+duZBNjSuxweDmafvG6hsaf1ok9AQEBAIGcRHFA94BsQQcUOc6ldoTCW5sbcfOTD2/fhmY6vUtqDwZ1q03PSdvadVverHr/4MDcf+uJkb5FtOsViCTUGz+XyyvHc2rUIeXIC3u2GYJ0vY6/xlIRY/lz3M1HvX9Fw0kbiI4K4tGw0BWq1pFzH4UhNPt1B+FxUKhXJSYnIjIwRi7+NKmEv715n05RBVGvRiWZ9RrNkcHtWjujKkKU7MbWwyjB2yu7zpKWmEBsRprEdXjWL8AA/+sxep7GZ29ghlemnnNCTW9dYPLYvDdp0pcPgcUzt2YoZ/TswZd0+zC2tM4xdduQKaakpRIWFamzbl0wn5L0vYxZv1tgsbe2Q6SlLv4KHDcu6lGbvdT+WnHnFrv4V2dKnHD+tv01MUsaku0YLr2IoEeFgkf7ajGtSGFdbEwZtv6exhcelkCLPmSz4hWNa4+JoTYfRGzPY61Yqwi9DmtOw91ISklI19r9PL4y9B+eIvm8JlUqlVTEjKtifDUPb0uHnVbgWK0NKUgKxYbpvzv/GxNIaU0vtsnVfyrvXzzm5bxuBfm+xsLSmYp1GVG/YApFIREiAH70alWf25kOULF+VpMQEwoOzvvGysLbB0tpWb/p00aJOKSqV8mDCksMsHNMaJztLuo7fgtRQQkqqOt9AIhEjFolIkyvo2aoqQWExPH0TxOJxbRk0YzfB4bHZqlFA4GsQHFA9kZySRmhELI9fBfA+OCrLsX/ee0ORJj8TGZOAo605UbFJpKbJOXTuXpbz9IFzsQq0W32ehPAgjK3tNRnw/yQhPAixxICmM3YhM7PE3NGF5nN+JTYk+7tCB/q+ZnjLmszafoxCJctq7JvnTSEiJJAxizdlGP/iwW2SE+IpVaVWBvvhzSu4euoIi349/1V6nt64xIaJ/SlTtyntRk5HJBIxZOkOlg/txJKB7Riz/rDWHP+XT1nUv5WW/ee26XG2/eZtpETVul+lDeD+tT9YMLInVRo0p9eE2YhEIqau28e0Pm2Y2qMls3ee0Jrj8/wxk7o107IPalJR83j88m2UrVH/q/VVK2THqm7enHwQxC9HngHw04Zb7OhXgd0DKtB25XWtOUXzWvDr4Mpa9osTamoe991yhz+ehWmN+RLW/9IFWyvtm6rLt1+ybMcFLMyMsbY0BXKnhFpESCDJiQladhMzC6ztHTm8eQXR4WH0GKtOHExKTCAyJGsHytzKBgs9OVBpKcmc3biAR38cJzkhDveSFWkxchZWDnkAdUhHfFS4JjTl7d1r7JmWdQWNWl2HUKfbUL3o8331jFGdfqBE+ap4V65JREgQy6eO4P2bl3QeNFZr/P2/LjFreNbJlh0HjKbzwDFfrU0sFnF24/AMtrjEZH4cvIbiBfPSrFZJJiw5/OF30ISmNUuwf0lfzc3N+N6NaFa7JJU6zKX9D+V4+MKfgJAoGtcojsm/aksLCHxrCA6oHtm3uA9bDv/FrHUnM9jvP39PzW4LM9yNRsYkYGtliu+5ObQbsZ5jfzzMMOfk5cdU7Tw/W3QGP7uN/73LlO88KoNdamKGobEZNm6FqTVsASEv7hH57gVeDTpgYuOAyYckJJm5FVJj/e2ChgcHcO3MUQBioyIAuHrqMM/v3QSgdov2JMbHER8TrTX37IGdBL/30XJA01JSSIr/+jI9No55qdW2B837jdHs7FjY2DN85T7uXTyJzMQUIjM6Qq5FSjDj0DWd6yUnxDOra4Ov1vU3dk55adypN52GTNDos7K1Z/qmQ/x19jjGJqb8+1XzLFqKtWdu61wvMT6eka1r6U1fUHQS26++Y9HplxpbRHwqndfcoFFJJxJTtZOJHvvHUn3WRZ3rmckMODW6us5rX8rjV4GYm2bcje7ctAIxcdrxpblRQm3NL6N5cO0PLXvNZu0YPGMpAT5vCAt8r7E/un6ZBSN7Zblm234jaTdgdJZjPpUL25Zy/+xhGvQZi6mVLec2L2LX5L4MWHtU5ymGV9X6TD/7SvP/nZP7EPbuNSN26H7Pv5abl37H2s6Baat3aWxmFlb8cfKgTge0ct3GHH8Uovn/L4M64/fmJZtO39Ia+7WIRCKqeHuy+/hNbj32BdDsbmZF24bqm/NiBZz1rklAIKcQHNAcIC4hmZuPfD9rTmRMApEx2rse+iA+LJDAR9o7TxW7j8+owfc5Pn+dxqtBxkSVKr2n6ldPTDT3r6V/+ZSoWA3/ty/xf6t2WirVa5rpXKVSoS5DgLpOZ4j/O/WasdrO6pfg5F6AFv21v6TMrGyo3rKLzjlhAe+Y2bkeBoZS0JHhbSCVZih79TW4eBSk89CJWnYLa1satuuuc07wex+Gt6yJgaFUZ4MBQ6lMb/rehCZkcD7/JioxjT3X3+uYAW62JpweU51UuVJnTdOUNIXOzP4vZfnOC1q2qt6eKHU8d26UUJu8ereWbWqvVoglukNUKtT5IUPs7pwh3fB/+5JVJ7T/5vXBnZP7qd6hH+WaqD8nzGzs2TC0LfPaVEAkEqPKpBpIanISV/au5dXNS0gMpRxeMI4Gfcfp9egdIK+bJ+EhQVw5/RslK1YjIjSYm5d+J4+bR5bzkpMS+XXjcm5fOY+hVMbSycPoMWpqthy9X7z5gp3Hbnzy+A6NywNQ0M2BxOT08I/BnWszuHNtvesTEMgOBAdUz9hZmVLI3VHnteDwGGLjk7XseRysMp3zPjiSpORs2FlRqZCnpmiZRWJxxmP5TMaJxWLEOo7vvwT3wsWYum4/b5484PyRPYQH+mPj4ETtFu0pXLp8lnN9XzwhOjyElKREUpKTGNq8quaavbNLFjOznz6z15LHs4jOa/rugvQljFm8CbdCXjqvfQv6Bm2/m2mx+eRU/cd/SiRiFAr1ujKpAYn/+LszNZFRslBeYuKTeReo3qXPyRJqAL+uXYR3tboUKF6axLhYTEzNNddSkpMI8HmFmaU1ljZqBzglKZHDm1dy7+p5DKQyVk0dTtcRU/R29A4QHxVBckIceYuU0tjyFiqBWGJAqbot8CxblbjIMI4umay5Hhn4jjunDnD7xF6MzS1pP2UFFvZOnFozm8VdalG6fkvKNW6HcwH9NEKoWr8pfq9fsHL6GBLiYhBLJJStVochPy/SOT7ovS+/H9rF6V93YGZpxYTFm7B1dGbj/Kn0bFiWus3b07B1Fzy9SuhFH0DJQnn5obr6dycsMo7bT9Q30ibGUprVKkk+J+sMN0R/V0uZ1K8xzWqX1Nh3HrvB0QsP2L+kr960CQhkF4IDqmf6d6hJ/w41dV4bMH0XWw//pWVfOqGdjtFqGvdfwcUbL/Sm72+i/F6ys7u2c2dXoARNZ6QfVYW+vK9znHPxijSctEFvep7dvcEvfdtSrVFLvKvX4d2Lp0zp2ZLxy7ZRprruWMkD65cQ7OeDla0980f0ZNTCDey9rY5T/XX9Yi4fO6A3fV/CmjE9M71WulYjes9c8z/27jq8yasN4PAvaZO6txQrhdLixd112IDBGBs2hm0MBoPhw52hQ4a7u9uQ4e4uRQqlQN0taZPvj0BKSFpgfdvCt3NfV6+t5z1v8gBt8uTIc7IwGmOTeqdd5qtS/aYMmCbdv++/sbhL+TSvHbjxij5rrkn6fLGXZtN95GrW7D6Pk4M14ZGpMxDliuXj/Mah7D56nTa/Lc7yEmoA25fNxcHFjYLFS/EqwJ/azVJfNx7dvkbflrVo0q4bjdt24Z/t6zm0dQ229o70n7YY5xy5WDltFD0bV6RWszbU/7odBYpkPIFSJyUAYGFlo2+Tm5mhtLTCvUBhCleuS1jgU4N7jq35i+iwIFr8NoEiVevrp+m7z9rI01uXubBrDXv/Gk+3meszHN+bDUXVGzanSv0mhAW9RKFUolapuHHhFPFxsZSrZjhiuH7BdMKDX9F7zAwq12mkj2/q6j3cuXqBveuXsXDyMKas3JXh+N5o07g8TWrq/j1OXXmoT0DdnGyZOeQbHO2tOX8jtZrFmwELV0cbg8eJjI7Xf0AShE+dSEAl5N1oxEf1D4uMy5adsj61WuBTq8V7+xVt2JaiDdtmQURw9tAePAsV45fxs/RtQYHPOPP3Ln0C+uT+LYb/0IKiZSuhVqk4sGEZv4ybRaGS5ZnUuyPDvm9G/2mLyevlg1yWdTvo3fLmNyin5J7Pi5lH7qV7T1rTp5khV74CBlOyufN7s/Z8+qWipJqC/xDPwuINyik9DomjxO8H071Hyil4U1ydbAl4lVof9+RlPxr/NAeNRsvInk2zvITauwb/uZz42BgCHumWNxQrV4UxS7cCMHf4r4SHvKLHqGlUqN1Qn0CNX7mLe1cvcGDjCpb9MYJxy3dkOA6L1xUxEuNS17cnq1UkJcRx59RBwl48JTHWcCd2y4F/mFz6AeBZohyeJcqZvPZvmNpQZGFphY2dPbb2jji6uFL2nfXj/cbPTjO+YmUqUqxMRcnie2P4rJ0mp+CfvginRIsxLBrTgTzuqRU3rm9Pfa+5fv+55PEIQlYQCajwSXDLnZfjuzfjd/MK3iXK8MzvLgEP71G4dOoomL2TC1Xqf8nxvVsICnjKkNmrKP36zWPCqt3MGd6bu1fOkdfLJ41nyRoymQyFhUW2xpAemUwmWQmoD+HuYIGFuWFCm6hOIThat7RjYeeyvIhIZMyOOyjN5ZTP78StwCiiE0xvxrg5oQHDt95m5xVpapSakq/uUIMkRKuFlBQN1coUzNISapsXTOf4Xl1imaxWsXbWRNbNnkRcTBQyuZxG3xrv1u417s80E6giZSpSRMIEytreEVsnV/xvXKRgWd3yl6c3L6HVaNBqNYQGPEaVmLqZa3aXhoQGfHid3Lc3K/0b5WvWZ/2pe8hkcsKCX9KrZS1GzVtLyQrVCHj8ALVKRcDj1Ofo0awaz/3TP0DkbW9vVsoKu4/dSHPQYsvBy7wIjiI0Ipa5a48SFZOQpbEJwscSCaiE3rf5ID5Bpd8Jb22pxNUp/Z3kL0OiUCf/N44cbPRdZ5753WVE55ZoNCnI5XIq12/KV51TX2xdcuSiaYfu1GjaitjoSHJ7FtRfs7a1o8fIafo33rxehShTPeNljkBXRiYi+GW6faztHbB6a01eVtJqtbx4z5umvbOrUU3Q62eOsW7uZEYv2YqVdepU3tGdG5k3qp9kRejndChDaU/Deqln/EL5YbEugbNWmmOl1CWobnYWrPixAh0WXODC43CjxwKwUJghTyPB+lhO9tY4OVjrf27y5XKmom9+rK2UuDjYGNVRzOoSarWataF0tTqADDNzM8zMFSgtLLG2tcfWwREzMzP2rVuCi7tuN/SvX9XI8oMGqnzdmaMrZ6HVaLB2dOL0pqXkK16O7yfp6sqGBT5l1g/1Aeg4YYn+yNg3Di+bTsTLAL4Z9meGY3mXQqFE4aArRxQXE2VwbewvHXkZ4G/QNnr+OtQqw/hWzppAUOAzBk1ZSGZp3bAsxb1zY24mx8HOCv/A9KfRG9cowbbZPdLtM3/jccIiM2cjqyBIQSSgErGxUnJ71+h0++w7cUu/Tqx53VIsn2B6l/Ib1dpP4cod6Wtvql+PSCgsDc/7jgl+zvOrJz9o2j3o3mWC7l2l5FfdJIlJoVDSa+yffNdrED0almfAzGWUr2W6XJG9k4t+I0V0RBirZozj3OE9JCXo/lxWtnZUb/QVHfoON3n/x4oKCzao4WnKVz2HUr+dbuH/o+sXmdkr7XW9AD2nraBYZdNrhT9WYkI8fVum/1jt+gylZZfexERFsH+drpbqs0f3eXznBlsX/4lSaYFnoWJUqtdEkpje1nHhBczkqQnj2K+L42KTsRqFOewt8HKz4XlEAqoMFKTv06EuQ7o30n8/4uemjPi5KQmJKsKj4liz+4LRPVlZQi1HHg9y5PEAIODhfXaumMedy2eJDAvBysaWPAW8qdeyHU3a6X4Pf/9rrdGmwbWzJxEc+Ix+f2TOmuPqbbqjUFpw4+geEmOjKVKlLvW79DfZ1ymXh1GbhbUt5koL3PIVNHGHNEKDXnLh+CHWnriDvaNul/2szUfQpKQQ8vI5vVvXBSBnXk+je21s7VFaWOCRCTMrGo2W9Xt1P2M5nO1QJ6cQHhWH39PgNDemAhy/+IBSLceZvFa+hCdLx30veayCIDWRgEokLkFlMDUyulczBndrSJmvx5s8knPj/ktsT2PUpKhXTs6uH4JG8+/fWFXxMWiSDacwFVY2mCmUnFs+EaW1HZU6DSZFrSJZpduZH/bkLte3LcSrelP9PUprO/3okN/xnSTF6Irsh/jdIOThTeTmqT9CBao2xsY57RfNtFw5eYTrZ48DkBAfC8CuVQs4tGUNcdGReBUrlea9U/p1ITYqgsGzVuBdogxajYb71y+xeMIQQl+94Pe5qz86nnc55ciV7prO4a2qIHur3qFHEV+Grz1ssm9cZPh7k9OPZWVtk+5IVudaxfVrYtVJSdy7pnvDiwzTndbld+MKZuZmmbZs4N0Ti3I5WBIQbjg92Kp8HlqVz8PkPemvnX2jf+NC9G9ciFazz3Dr+b8/7WXKsr+Zu+4oGo2WFI0GdXIKiUnJBuWfFo0xXW4rLZlRQi3o+VOG/dCcQiXL8eOIKbjn9SQ+NoYrJw+zYOxAwkNe0bJLb9zz5DO619rWHqWFJXkKZM7SFJlMRuWWnajcMv0P1NnpxbPHLJz0O6Ur19SXUbK20c1A2do7ZPlU+htarZYuw1eZvDbsp7Q/DMYnqnjgbzpmd5fMO01PEKQkElCJVStbkB+/qUHTWr4cPH2HYyv689f6Y6zaec5gd6JWq02z4LDZ62QmIenfl1/6e3x3IgMf60slJSfGU/XH0Uabj+7sX8P1bbqpJa1GQ0qyis29Uk/AaTVjt74AffQLf+LCdMm0mcKCnEXLE+6fukPfo1ztfxWrWpVEXEw0crkMuZk5jb7rjIWlFda29tg5OpO3oA9HtpneEfvw1jU6DxqrP/ccoEy1OjT85nt2rJj3r+IxJb3kTJ2UaLCm0lyhxN7ZzWTftNbmZRatVktCXAzWdg4AOOfIyciFm4DUqfb+0xZh7+RCoP9DHty4rK+lmhnaVMxLBS9n1p8zPDHo0K0gpu9/gKXSePOTwkyGo7USN3sL7gTqks0RW2+z++oLEtQZW6KSkKjOUJmzrCqh5nfzCgmxMfSftthguUTBYiUJfPKQa6eP0bJLb0me6/9ZUGDaM0pZcbymIAipRAIqkS9r+zJr6LfIZDLW7jmPb4uxvAyJomppL3q2rc317cO59fAlzX6eS0S08Qkrb7Ox1iU7sXHG9Tc/RuUuw/QJ5+7fvzPZx7d5F3yb68oF3dqzgqub/uLrP/dh5Wj8Qlyu7a/c2r2cR6f3kRARjFajxdzSCvfCZSnXru+/Gv0EqFSvyXunftNKQL1LlGb/hmXkLeCDV/FSoNXy4PolDm5ZjY9v2X8Vz8fQaDSokxJ1JyK99srfj4nfN0rnrqzzKsCflORk3PMaj4zdvqg7ren6mePUaNqKVdPHcuWk6ZHbjCrp4cCvX/hQ1ceFuYcesuea4ZramMRkHofEkcdJV390SddyaLVgbiZD8bpiQESciqrjdAcWqJI1Jk9RympZVULN06cY5goly6eMoMUPPcmR24PE+DiunPqHK6eO0ODrjxul/ZQULFsN9wKFs+S5Rvdsl+a1b7v3pWOfoUbtpSvXTLNebmbaffQ6t/wCP/q+mLgELtx4QlLS+09UEoTsJBJQCchkMq7eCeCX8Rs4cu4eKa+nzs3M5Jy/6c/5mytwdbShellvouOMC9G/K18uZ9TqFF6F/fupxY8RdO8ydw9u5OWt8+Sv3ICdQ1pT9Iu2+NT+Sj/6CZAQFcaldTOp3XcaHuXqIJebERcexOEpvXh0Yhclv+qeJfG+bdDMZaycPoYJv3RAnaT7u7WwsqZ645Z8/5u0JzaZEhH0Aq1Wi1MO4yPxev+5hlwFCpm8z9reQZLnXzR+MIe2vH+Zwbgeug8goxdvoXiFqhzdsYETe7fgVawkC8cNxNLamqFzdFOBb0ZGpeDuYMH0tqUon9+J4/dDaDX7DHdfpH1EanB0Iq1mn0Hzete5OkVLvCqFiDiV0VR+Vvlx1BqjtqwuoebhXZjh89ezeeEM+reupz9X3S23By069aRl17RHP0tWroGnj+kDEbKCSx7PdHezl6r//pJwGVWyQrV/Pc1ep1lriaP5MDceBHLjgS4BNfUzmJZr955Tq5PpIvuC8CkRCagEZv3+Ld1bV39/x9d+HLXGoKjwuyr45icoLJqCHrpp3LTW+kjh8NRfSIwKx6d2S6r9OBqFpTWRgU948M8Wdg/7jipdR5CvvK5Qs5WDC5V+GMrtvas4s3gM6sQE7N09yFGoND51WmVajAC/jDO9Q9beyYXe42fTa+yfREeEIZPJsHdykWyqOzo8hPiYtD8IPLl1BdBNdb96+ghn99z6a4nxccTHpnGvjDSn6T9Gm58H0LT9h28Ec82Zhw1/TWHbklm07NqHb3sOZPXMcUzt342WXXrT9pfBGY7pbaExKm4GRDF6+x0eBsXq251sFCSoUkhUa7j2NJLQWN1ovzpFy63n0ThZK3B6vVHJWmmGtTL1ZKbeq69yM8BwR/N/QfHyVShefjNarZaYyHAsrW0+qJxWzaZfZ0F0giAIH0ckoBIYO28Pf64ynLr8qm5pJvT9ijJfj0elNpwK2T7753R3OL7xpthwZo601O4zFXMLw2MXHfMUoGLHgZRv109/zvq1rQtIitW96bsW9MVcaUlEwENyl6wKwI0dSwAoXL8NjnkKZFq8aZHL5Ti6ZDyhe9fepX9yeqfxWdzvmt1HN7XXZ/Z6bB115Y4W//5Tmv2rtWhH24ETMhyfo4vbR/257145z961i+k9YQ41mug+NHTqP4pCvmWJCJX+g06KRssfe3XT0HmcrBjYpBB1i+XAUqFb6/k8PIHVp5+y8pThutMO1Tzp3cA7zccdvPEm2y9//PTk/4M3H7IEQRA+ZyIBlUBoRCyhEbrRncIF3GnXtCL1qujWDA3p1oiTl/1Yv/ci8Ym6+nKmymcsGtOBwvnds3TqZP/YLgTdvfTefpW7DMfS3sng7HcrR1dy+VYx6mumkOZ8+E9F24ETjBLFc/u2sGbiQGYeuZfm5qS3T0ZaO3kwQU8f89v8zZkWZ7d6pYgKC0nzepN23eg8aCxFy1Zi3r7z2Do4EREajK29AwqlBVW+aJZpsQGYyWWs+rECQdGJdFx4gfsvY7BWmtOgRA6GNS+KXA5Lj/sb3PM8PIG6k48bPdaDKZ/G+lpBEATh3xMJqIQa1yjBphndOXHZjy0HLrNs62k8cjoxsMsX/NqxHjU7TiUyC0+nOLdsAhdW6eoRJicab3xqPHKZwfcvbp7j+OxBtF18wuTj3dy1TL9j/m0aTQoOuQvQYnLmJVjC+33Z8SfqtzLeZDH1t64G39s5OhMdEcaP9UszcMZSKtZtbHC9fK0GTF67X9LYXGyVeLhYM2bHHa4/042kJ6pVbDz/nPrF3Smdz/E9jyAIgiD8PxEJqIQ6Nq/E6auPaNpjrkH7wk0neHJoIrUrFmbHkWtZEkvD4YtN1gHNiFzFKxk9JkBEgB9RL/0z9Nj/L8a1q0fQM9NHDf5S3XhpwtsjpRll7+RsstajueLjir7bOTpj97pYt1TCYlU8D0/gxzpehMWq8AuKxVppRt1iOajo5czcw8YnOSnMZHi5ZexnVhAEQfg0iQRUQo8CQqhdsTDfNCzHoTN3iE1IIrebI73b1yElRYN/YGiWxaK0lv5YyJCHN3h8ei9FG7U3aM9ZrAL5KzdI467/lp+nrTA6ajCrREeEE/jEeLdxevGEB78yeQ/oNixZWFmbvPaxUjRaOi26wNAvi7CxV2WU5rrSSkFRicw78ojFx4wTcXcHSw4MTP8EKkEQBOHzJBJQCY3+aw8qdQqTf2vJqsmdAV2dyMu3n/F13wVcu/c8myNMn5WjC54V0z4/XSY3IyYkkAurTR8z6JK/GHbueTMrvM+Ca27jowazyp7VC9mz2vR51aWq1DbZvnTysDQfb8SCDZSsXFOK0AAICE+g56qryGS6M9/jVSnEJpquVTjn0EPmHEr/fHtBEATh8yUSUAmlpGgYN38v4+bvxd7WEjtrS4LDY1Anv79g9qBpWzE3Nz4FJjPU+Hm8yXYnDx+qdh+V5n1FGrShSANpj5H8HJWt25TC5atl2tGV/8aSI9ff3+kt9k4u6R7fmZm0WgiOztghC4IgCMLnTSSgmSQ6NpHo2PcXnX8jKzcnCRmjtLRCaWn1/o6CIAiCIJgkz+4ABEEQBEEQhP8WkYAKgiAIgiAIWUokoIIgCIIgCEKWEmtABQHTNToF4b9s4i8duXrqSHaHIQjC/6lPIgE9fPIsMvNPZ0eu2KYDAAAgAElEQVTx21QJcbT5sgwtmn6ag8VWsmSSCUEjz5od9P+WXYR0BdelVKZ8Ba5eupjdYQiZpGTZ8nQf3DS7w0iTUqvGJvLT/N34XJJP9av72R2CSZpkNRWKuFLIwyG7QzFJaS4nOcV0GTRByAqfRAIaZ2aD2totu8MwSasK4k6ShqeqT3PXc3nrKPxiLQlL/rjTbrKaa/4S2R2CSSPHT+GxpQfIZNkdikleCU9xL1gmu8NIU9zz2+QvVja7w0jT6fNnOZ3ont1hpMnbNppcBX2zO4x0VZp0LLtDMOn80NoAJLt5Z28gadDGR3Hx3hX2nPHP7lBM8sptxw/ffJHdYQj/YZ/msJ4gCIIgCILwf0skoIIgCIIgCEKWEgmoIAiCIAiCkKVEAioIgiAIgiBkqc8mATWPicZz1ya81y7B8e4Ng2tuF8/QunRurAMDjO5zP3OMuu0aYRYfZ9DuuXMjrUvnliw+dUIsz8/u5cmRDUQ9u2dwLez+Zfb1qER8qPHZ2yF3znFqYieSE+MN2p+f2cO+HpUkjS/w3F6eHt1I9DvxhT+4zMFelUkIM44v9O55zv3xg1F8gWf3cLBXZcniEwRBEAThv+OT2AX/PnaP/ajRsy1mCQkkOTlTavpo7vzYj7s9+pvsr4iKwGfdUgDsH93H+c4Nii7+E43SgshCxXhRr4mk8cW+fMKF2b+SokpAaevE3S2z8GnaFZ8vu5nsr4qLwv+fTbp7Xzwi+tk9Hu5fjtxciX1eb3KWqSNtfK+ecGVuX1JUCShsnbi/dRYFG3ehYFPT8anjonh67E18j4l+do/HB5YjVyixy+ONe2lp4xMEQRAE4b/ls0hAS/8xjJj83pyevRKN0oLc/+ynSv9uvKjbmKhCxYz6myUl4XLtAgCWYaEAuNy4gsbcjBQL6euN3t44HducnpTrOR0zhZJXV49xZdEQ3EvXwj6vj1F/jVpFxKPrACRFhwMQ+fgWMjMzzBTSl1O6t2k6Nu6elOkxDblCSdC1Y1xfMpQcpWthl8c4vhS1isjX8aliIgCI8r+FTG6GmeLTrNcqCIIgCMLn47NIQF2vXeLyyKlolLrk50XdxiQ5u+J65bzJBDQxR05OLtSN4Hnu3EiFUf04O20RKicXbP0f4nzjMrbPn0oWX8SjG/h2GKpPHnOWqY3Szonwh9dMJqCWjm5U6jsX0E2131g1jrI/TUJp60jsq6dEPL5JfOhzyeKLfHyTYu2GIH8dn3vp2ihtnYh4eN1kAmrp6Eb5Prr4As/u4faa8ZTqposvLugpkU9ukRAaKFl8giAIgiD8t3wWCahWBrKUFIM2mSYFrfz9S1jdLp4BwP3McQKatqLU9LHkOnlY+hg1GsMGjQaZ7P3xhT24DEDI7XPkqdSIu1tnEXLzdKbHp9VqkH1A8fVwvyu6OO+cI1fFRtzfNpvQW9LHJwiCIAjCf8dnkYCGlKuK15bVBNZtTLKtHfl3rEcZFUlIuSrp3ue5YwOee7cQXqwk5cYNJNnamtNzVumuvR4ZlYJLobI8O7EN99K1UFjZEnB6F6q4aJx90j/BJuDMbgLP78c+XxFurZ2EuYUVFXrNAFJHRqXg7FOW56e2416qNuZWNgSe2Y06Lhonn/RPsAk8u4eXF3Tx3V4/GTMLa8r+PF1/7faa8ZLEJwiCIAjCf8tnsQv+2tAJKKMiaFa3JM3qlKDs+MHc6DeSmIKFTN+g0VD8rymUH9Ofe1378M+afTz+5nuq9u9G8bl/SB5f8e8Goo6P5sjAxhwe0JBbaydT9Os+2OX2Mtlfq9HwYNcCbq6eQMFGP1BtyHLy1WzF5YVDuL9zgeTxFfl2AOq4aI4NaczRwY24s34yhVv1xjZXgTTje7h7IbfXTqBAw05UGrgMj+otubZ4CH67pY9PED7W7ZvXePlCumUqAC9uX+Dk4rFo3pktuP33eha3KUHQg+skxkZzfcdSooOMK268sbhNCU4uGiNpbJ+6xLBAEoKfpvmljo3U91VFh5IU8dLgSx2Xej3s5jEuj2ueHX+MD5KUEE9YkHHFEEEQPs5nMQIal9eTQxsP4X7hFIqYaMJ8yxKXz3TyBOB67SLeaxdzYcIcApq0AuBG/1GE+ZbFKjRI8vis3fJQfdhqQu9dIjkhBscCJbDJ4ZFm/4hH13lyZCOlOo8hT8WGABRt/SuOBUqQFBUqfXyueagydBXh9y+hTojBMX8JrNOJL/LxDZ4e3Yhvp9HkqqCLr/DXv+KQSfG9Kz4ulujICFzdc2FunvaPaERYKGbmZtg7OBm0ly/gwKip82jWur2kcUUEveDuuWNoNRqKVq6Nc668+mvzfm2HU848tB061eAe/1tXSEqIo3CFGgbtR9Yu4OrhXQxYvi/DcWm1Wp4+9ku3j7OLG/aOTun2ySoJ8fFYWFoif2sJzcvA57RqWJ2/lm+gbIXKhIUE88e44Zw6eoj4uDiKFPelz8DhVK2pq8DQq/N3tPq2A30GDpcsrocn93D/n21U6TQIudJS365JVuv+m5JMRIAfF9bNRK5Q4Nv0+zQfS6tJSfNaRmi1WqOlM9cunaPfj+1Zs/Mf8nh46tvPHD/C7D/GsGzzPqxtbPXtOzetYUT/n7kRECNZXHeX/IYqMu3X1ly12pKv0U8A3Fs2gIQgf4PrrmUbkr9FP7QpalISYkiOj5YsNoCU5GT8798mOVlNgSIlUFqk/vtGhYcx9bcudB0yngJFfElKiGfNrAlcOn6QqLBQ7J1dqPpFM9r2HopCoeTMwd3MG9WPzddEEioIGfFZJKAAGksrEp3diPQpSsJbb/ymhJatxP5951E5OGERGoza3gGN0oLAL5plWnxmSkss7J2xz+uNlXPOdPs6+5ShzoQdKGzsSYoKw9zaDjOFklzl6mVqfEp7Z2zzvD8+J+/S1Bi7XR+fwtoOuUJJzrKZFx/A9vUrWLNkrj6ZMjM3p1L1Ovz82zCK+hovZxjQoz0enl6MnjY/U+MCuHPmH9aM7YulrR1yuZw9CybT9vdplKzVKN37zu5eT2jgU6MENFmVRGJ8rCSxJcTH0a5R+jVjfxk8lnbdegOwcMZ4Vs6fnm7/ek1bMu7PZZLE98ahfbuYMXkMjx7cw8LSkpp1v2D4uKnkypOXlJQUQkOCUatUAPTr8QMR4WH8MWcxTk7ObF63ku4dWrHvxGU885ueWcgoTUry6//RjYAGPbiOOimBqJcfv2ExNvQVz66cIEeh0lja2mc4ti1rl7F03kyCXgbiU6Q4Q8ZMoUwF3RIktVpNWEgwKcnJREWEs3a5bpbi4f073Ll5lUWzp6C0sKRQ0eLUb9wiw7GkJU+9TuSt39mo/fqMjgbfl+i10CBBv79yKMhkPNk+jbBr0q/Pf3z3BjMG9SA48BlyuRm2Do78OnEuRctWJui5P5Fhody/dpH4GF1CvnnhDK6cPMJPI6bi5OZO6MvnLBg7EFt7J1p16yN5fG+UK5YPH88cbNh/yaB966weBLwKp++kTQbtFUp40v2bGvw6aSMJiWp9e4dmlVg8tiNWZX7JtFgFQQqfxRT8G1V+60qBHRuM2iOK+vLPqt0kuuXQt6kcnVFGhtOsfmlynvrH6J6XtRpwZO1+SeO7smAQAad3G7Xb5ytMlUFLsHBw1bcpbR1Qx0VxZHATQm6fNbonR8kaVB26QtL4ri0aTOBZE/F5FKHigCVY2BvHd/z3poTeMY7PzbcGlQYtlyy2JbOnMHX0IL5u34V9Z+9y6u4rVu08io2NLT+1/ZJ7t69L9lwfK1mtYuOUIVRu/h0jt5xm+KaT1PymM5um/o4qMSHde7UpGtBqAdBoNIQ+9yf0uT/x0ZHp3vcxrG1sOeMXkeaXrZ09vDVq9u0PP7PuwHk8vQrxRfNvWHfgPOsOnKdrnyEoFErWHThPn6ETJIsP4OK50/zStR216zdi77GLLF6zjZeBAXRr15KUFOPRwgtnT9KtV19q1K5PiVJlGTVpJlqtlmuXzksa19tCH98F4OGZAwDsGd2Z/eO6cffgxo9+rMAbZ/h7ck+eXT6a4biOH97PuKF9afZ1W/5asYXcefPRq1NrwkJDjPomJSVx9eJZrl48i/8j3Qe5G1cucvXiWZ4+fpjhWKQgV1hgZmGt/1JFhaC0cyF/i76U+X0rns1/lfT5/hzSk3wFC7Py5D1Wn3lAxbqNmTm4B88fP6Bvy1qM7va1Qf/wkCBccuamRIVqePoUxbdSDRxd3IjIhNmzt31ZuySjfzEeJLG1tsDaUlfBxM3JlkVjOrBoTAcm9P2Kjs0rM39kexaN6UCXVtUyNT5BkNpnMwKanmRbO8JLlvuoe1SOzqgcnTMpIkMKK1ucvHw/6h6lrQNKW4dMisiQuZUNjgVKfNQ9Use3evFsOvfqT7suPfVthYuVZOKc5XzbsDJbVi9h+OQ5BvfEREeR8M4JV2+Eh4YQ4P8I91x5UWaw9mvoc39iI8Ko/OV3+rYqzdtxePU8Xj6+j2ex0gBEh4Xw4NJp3DwK4OSuO2Ur8OEdosNDUCUmoEpMYFL71FFkp5x5MhTXh0pMTMDCMnXK0dHZBUdnF5RKJXb2DuR/vZba2cUNmUym/15KB3Zvp0SpsgweqUtsfYA/Zi2iSa3y3L97C3t7R4P+RYr7curYEZq0aI1CoeDEPwdJSU6mUNHi+j5zpk1kzrSJzFu+gQZNMrZm8Pqu5UQE+CE3M+fUojFYO7rSadU50Gi4fWA9F9akPWKsSown5tUzIgIe4l3jSwAKVm9K5e8HYmnrmOZ9H2rL2uVUr9OAnr/9DkDpCpX5omIR9u/cTIeuPQ365siZi8XrdR8y30y1T1+4GidnV548esD1KxcIePokwzGZEnhkJYFHVn7UPUFnd5AU/gL7gmVIjo9Bm6xCo06SLKaIkCBePn3Mz6OmY/V6GUKrrr05tHkVqqRENl97QVjQC3o0LK+/p/F3XZjQqz1dahfH3tmVyNBgLK1taNC6Y1pPIwlrKyVKRfpvyRqtlqgY3YfeuATdbEFUbAIqVTLxiapMjU8QpPbZJaDKyHDsnphe75bg6k6ynfF0l1XwqzTvic+ZhxQra8niU8dGEvvK3+Q1CwdXFFa2Ru2JkcFp3mPlnBOzt9ajZTy+KOLSeC5lmvGFpHmPpQTxaTQa4mJjcM9lnJDJZDJy5MxNXKzherXb1y/j//A+rwIDeHj/Dt6FDevBzvljFHP+GMWqnUcpVjL93f7v9Xr0UD9F+zpm3aXUSQS/y6d5fP08TX8cRM1vOnNo5RxCA/2xc3Zj+bAedBo7lylH7gNwaOUcLh3cnrG4PkBMdBTJajWOTi6Z/lzp0WhSUCgUBm3mr7/XmBgBnbVoNSMG9KZycU8sLS0xVyiYOncpRYuX1Pfp0OUnOnTpQc7cGUvkTy+dwJ2/1+Pk4cOXY5aztX9L/p7ck1JfdaNiu77IzcyM7jm3cgrnVk55p1VG/kr1dX82pQXWjq5G9/0bAU8f88WXrfTfW1lZ41242HtHNC+cPQHo1oI2bfkt08f9zokjf0sS07uKdpuB9q3fj3eZWxt+WE0MfU7A34uJuHOKfE1+xsG7PNdndCQxJO3NXf+G4vWHz+Tk1CnqlGRdnDKZnMAnfkSGpa5rV6tV5C1YiJlbj3LrwmnCQ15hbWtH/sIliI4I487lc5LG94ZSYU6j6sXJ5eZA3UpF+Oe84XHJHZtXpmPzygydsZ2B07YC8PN3tWhUvTjTlx/k2csIGlUvTo9va1KhRP5MiVEQpPbZJaDeG1fgvXGFyWuXRk7Fv5XxxpMyk4el+XgnFmwguHJNqcLj6fEtPD2+xeQ13w6/41HdeA3WnQ3T0ny8ir/OwbVoRcniCzixhYATpuMr1m4oeasZx3dvU9rxles9G5ciGYtPLpfjXbg4uzev5YtmX2NpaaW/dv/ODa5fPk/X3gNT47l9nd+6fUe9xi0wN1fQvU0jpsxfTYWqtfR9Bo+dRqMW32BtY5eh2ADc8ubH3tWdYxuX0mbgRJDJOLZhMbZOLuTyKqzvV+6Lr2g7dCqalBR2zp3AqW2raPv7VPIXL8uSId2Y3fMbOo2Zi3t+b2QfUMP2Q4SHBhMdlfZ0/hM/3RuZTCbD/9EDcubOi6WEH7g+VN2GTVm7fBELZ0+jddvvCQ0JZuyw/nh4FqBI8ZK8emF4sIFngYKs2rqPWVPGsW3jGo5fvm/0mE7OLhT0KWzU/jGubJnPnb/Xk6dkVZoMXwRA2/lH2DumC49O76Niu74G/V0KFKVWrwnI5WbIzRWYW1hhYeuAQ25PSUY7TUlMSMDa2sagzcbWNs3Rf4AdG1ezZ+sGivmWYczgPlhb2zB3he73/s3IqBTUMeEkJ7x/M1NyfBTJ8VGYWVjzdO88Im6fwLFIFUr0WYK1u25DaanfVgMQevUgjzZNlCQ+W3tHfCvVYOO8qTjnyIlCYcGqGWPxKFgYa1tb+rasZdB/zczx7Fu3xPAxHJywtrXDxt6BYmUr42ni8JOMUCrMWT25M04O1izecorNM3+k64hV7DhyTd9n1z/XGTFnFyHhur9rC6U537eoDMDwHk35afRaalUoRNXSXrg6GQ8iCMKn6LNKQPcdvPxR/VVOLmzJwp2KdSfv+aj+SltHmizIvDVt76o1wXj9Z3qUto588VfmfOJ/19gZC+ndqRUtapSkap0vcHBw5Onjh5w9eYQqNerRoatuQf2R/TsZM7An1es2ZMy0BZgrFMyfPp5fOrVi/MzFNHg9UmRpZY2dvTQJgZm5gvbDprNy1C8MP35ANyAqk9FhxJ/6EZa37Vs8jQv7N9N18mKKVNR9uOkzbzPrJgzg8Y0LuOf3liQugCWzJrFjw4r39hveR7c5ZO6a3fy9cxO7N+ve7P3u3WLrGsM33Ko+TpQsV4kFGw5IFmeN2vWZMP0vpo4fwbQJIwEoV7EKS9ZtN6p0MGPiKJ7566aJH9y7Q3hYKF3btiAuNpbgoFcMGind+tTSX3XHysmNovVa69vkcjl1+vxBQlQYmuRk7HLkxdopB5b2TigtrSlUqwWRgU/0pZiSYqMIfnBDf3+JLztRoGJ9yWK0trElJjrKoC0qMoK8JiqBaDQa5k2fwOI5U+n2ywB6DRjOjPHD6Pdje7r26k/vQSMliwvg+eHlBF/48NeVwp0mo7R3xffXZVjlSN2xn5wYhzYlGYWNAwp7Vxx8KkgWY9/J81g+ZSQD2zRAo0mhZKWaDJ2zGrfceY2m4DsNGM33v40EmYwTe7Ywb1Q/lh+/TUxUBJN+6ciDG5e5dPygZLHlcLZj3dSuFMjrSpOf5nDL7wVPA0NZPbkzk5f8zYSFuioZUbEJPPDXrUF1drBh3dSu5HR1oMOgpcwZ3pZNM23oPmIVkTEJ+k1IgvCp+6wSUOHfiXh0HQsHV6xdTU9VXp7TB0vnnBRvr1tjptWkEB+c/lSYlUtu/dGeUihUzJftx65ycPdWDu7Zxu7Na+j4Yx/advmZitVq6/vdunaJ737owc/9h+vL0fQcMIKSZStSunxlyeJ5l3fZKgxefYiHV86iRYt3mcrYOZmeYq39XXcqNW2Dm0dqgmBpY8c3Ayfop+zdPb0pWqm2yfs/xqBxMxk0bqZB292bV+naqi5Lt/1jsnqAp5cPbbum7pBdOmcyz/0fM2r6otR4rayM7suob9r/QOt2nXj1IhBbOzvs7E2vIS5XqSoFCxVFLpfTsFlLlEol1tY22NrZ4eDojHvOXFw+f4bCxT5u3bIpcnNzffKpSU5m3/juvLp7Ga02tRaopb0zNX8ei1Oe1N33JxeN4dXdS0aP94Y6PoacRdI/iOJD5S/ow+XzqaePRUdF8vD+Xb5s1dao79WLZ1mzdB4TZy2hacs2AAwYOYmSZSsSEvxKknjeVqBlfwq07G/QFvv8Hrf/6kHxXguwzVvE6B7HIrrfU406ieeHlxNy+QDJr+uAypWWOJeoRcFvhkoWo72TC79O+gvt682AMpkMVVIikWEh2Du5oFBaUKpqbWwdHHWlwV7PTuT1KkSTdt0AsLaxo/uwyQC8evaE25eNN2b+Gw2rF8fG2oJa30/jeZDu72D6isNcvx9Iyrun6wHFvXOzbXYPYuOTqNt5Bk+eh3L1XgDrp3VjzZSufPnzXEniEoSs8NkloJ47N5J/5wbsnjxEERdLoosrYaUr8uD7n4gsmro+zOaZ6YX2KZZWJObIqT8JScoR0qhn9wi5cw4zcwtylqmNlUsu/bX40BccG96SygMW4uxd2ujee9v/IjE8iNJdx0oWzxs3V4wid+WmeDftbvK6JkVtsH5LFRPJ6XHfmez7RuUhq7D3kHazirWNLV991wkzc3MunD5Gr4GjjEbHfh2qOx3K/5EfIUEv9NPu1es2lDQWU8zMFdi7uuNR2NfkyOcbto7O2L7e4BYbGc7u+ZO4cfwAqoR4ACxtbClTrxlf9hgsWWzBLwOxsrFNM6l7m4ubOy5u7vrv7ewcsLC0zJTNR++SyWTkypNaRi0+Lo6w0BBS3vr5q1Uv9d/y+JG/Wb10Pndv3SAiIhxnF1d8S5Wlc48+VKxSXdLY9ozpTND9qxSu+zWlWnTBws6J51dPcGb5JA5O6U37RcewdkhdSyuTm9Ftg3F1hsVtMp4Yv61jt1788HVDRvzWg1LlK7F7yzosLC31CebbylWqxoGzt3BwdCY0OAh7B0eUFhZ88WVLSWN6l9/aUTgWqYxbucYffM/jrVOJfnKNAi37Y+9VGpncjLjABzzdM5e7ywZQ8ldpy4DJZDIOb13L7tULeOH/CNCVeitWrgrteg81mFrftXI+q2fqXmvenZJ/o9vQjC8TWL3rHBv2XSRFo8HGKvUD/dlruvhsrJRMW36Q6NhEAF6GRHHg1G2G/bmD2HjdZq3HAaHU7DiNHM665UbPgyLYd+JWhmMThMz2WSWgxeZPo/CKedzr3ItbfX5HbWuP9cvnFNi2ltqdv+LYip1EFtHtNm/c3HRJiqBK1Tm5cJPJaxnhf3QTdzbNxDZXAVKS4nmwexFlf5qEs08ZogMekBQVlu79CWEviQ/NvsLGyYlxxL3yR2mXWqy8bM+ZuBZP/7jT7LJv+wb279jE7lM3ja6t3XuSnLnTrxX7bwT63WZ+3/YMXXsE17z5Da616jcGcxMjwsuH9yA+KpIuExeSr0gptFoN/reusHXGSCKDX9Ltj6WSxNb9my9o1qYj3foMkeTxpHT14nl6d3+9NlurRa1ORqVKIiE+Tl+CacFK49/JIwf20KtLW9p3/ome/Ybg4paDoJcv2L5xDT9805QVm/dKmoRGBj7GxiUnNXuknmLkXeNLUpLVnJg/gqB7VyhQqYFkz/ehylSowl8rt7J8/kyuXDhLoaLFGTNtnq68lgmOTi5EhIdSt5w3fy5eR91GhqV9ajVozPo9xyWNMebZbazc8wOgtHcjb4MuKO3d0r0n9tlt3Mo2wrl4ao1ce6/S5K7dnofrx5CSFI+ZhXTrlQ9vXcuSSb/Tsd8IKtdvip2jEy+fPWH70tmM+fEbZmw9itvrGtO1m7fBt1INk49z9dQ/rJ87WbK41Mkp1Cjnw8ElaZefWr3rHOdvPCE8Ko5fJ27ExdGG3DmMlxgVyu/Oi+Aohs7M/A2OgpBRn1UCmvPkYZ5+2Zq7PVKnfKK9C/OqWh2a1yyG24XT+gR011FdYuJy7SLV+nXhyJp9xOXxQCPhtPEbSVFh3Ns6myKtfsGrQXu0Gg03Vo7l1prJVOjzJ2endEv3fnVcNOF+11DHR5MQ9tJg5DSrBF8/TvD14xRq2ZtcFXTF1RMjgzN19zvAxGF92bbOdD3Ryj7GO7cXrN9D+cqm3xjeKFysZLrXM0PO/D4m2wPu3uCr3iPwKVtV31akUi2qtGjH0fWLTN6TUT5Ffdl95h4OJna+f9ewIs/SODWpqo/xSUln/CIyHI+nV0FGT5qJTCbDzNwcpdICC0tLbGxssXdwxNHJmfAw4xO2zpw8RqGixRkxIXUTnGd+LypWqc7Jo4c4d+qYpAmoYx4vgu5f5eTisZRs1hkreycCrp3k/OrpIJPhXuSdagpaLc+unJDs+dNTvU4DqteRJvl1dHLJlKoIyXFRJATrivY7l6hFSmIsCYm6wxbkCgssnAwPwLD1KEro1YPYehbHLr8vMrk58S/8eHliPVbu+SVNPgEe3LiEd/FSNG2f+nrs6VOUzoPGcfrATp4+uKNPQC8ePcCCsQPTeqhMU+v7aQQGGW4qXDu1q1G/X9rVYUj39A/BEIXohU/dZ5WARhcsQo7zJ3G4f5uowrp6gLLkZPLt2YIyNpoon6L6vqrXL7CyN+t+NCn6Nsnjev4ATbIaz1q6gsYyuZx8NVsReH4/5la2NPrrNAnhrzg+wrDgsVaTwotLh3mwawEyMzNscxXg9OTO+HzZnbxVm2GWCcmy7nk1qONjSIoMxur1utBcFRpS9LvByBVK1LG6DQ931k1K8zGk2P0O8FPf3w1qf77P2yObyclq/B89MNnPytrGZFknKYS9DDBZPF0ulxus+wTwKFqSU9tWkcOzIB6FfdGi5entq5zdtV5fP1QqURFhBn8fb29csbC0JFeefMxYshmVSro6ix/C2cWV+o3TP4XMVAJaolQZ1q1YxPIFc2jy1dc4ObsSGhzE1o2rCQ56RYlSGSyv9Y4vRy1n77hu3Du8mXuHUkdkLe2d+GLgbIPpdwCtVsPfkz/8Zzc7BL96yZOHxhUEAHLm8cBKwooIQed2EHRuh8lrNnkKUeIXww9cXq0H8+zAIh5tmkjK6530MnMlTsWq4dm0l2RxveHjW5aT+7bz98YVVKrfFBt7B4ICnrJtySwsLK3w9DHc3e7g4saYJaYrhgCoVUkolBmrMfyuV6HRBAYbJqBJKuPyVmPm7WHMPNObXn9oWYX5I6U9hlgQMsNnlYBeHziGMhOHUq99Y1R2DiTb2GIZFkKytQ1Xh4wnuEotow2CkYkAACAASURBVHvyHN4LgOfuzR9drP5DyeS6OoEatUo/KqhJ1hUFlpuZ/it+fGgtT49vQRUdjkf1Fng36YqZhSVPjqzHb89iHu5dikf15ng36YrcXGHyMT7Gk79X4n9oDVpNin69p1xhQbnes/V/BnNL3ZuRhYOLwe73W6vGEhf0lEoDpZkufpuLWw5c3jrB6mOEBL2kdX3Tu2Wr1KzHnJXbMhJamhYN+MFku7lSyR+H7hq0dR6/gF1/TWDxoC4kv078lFbWlK3XjGY9pdtoAbB1zRKjHe1vFClRmmXbj5L7rbPCP3Ut27RHrVKxfNFcJo0eoj8HvXCxEsxcsJK6XzSR9Pnk5uY0G7MCgOigAJJio3Dy8MbcxEj/m36fuokj+qd5bdG6XVSuUUeS5yk7NO1ELS1yhQX5m/Umf7PeqOOi0GqSUdg6G511L5UGrTuSnKxm9+qFLJmk23Apk8spUqYiIxZswO2dZTtRYSFGZZre1nPMTOq0+FbSGL08XLG0MHy9t7bM+Ou/IHyKPqsEVG3vwIXJ87iUNINCqxdRYu5k/t5+nJj83gZHDQKg1VJs/jQ8923j8dcdKLBtLXK1iqu/T0Ij8adWB8+imFvZcn/nfIq1+Y0UVSJ+e5dil9cHVWwkhwcYb5BJigrFo1oL8tX4CuVb9QO9G/1AgbrfEXj+ABGPb0iSfJbpMU2XdMrkyM0VyBUWKGzsTRadv7FsOAlhLw3a4kMD0ahVnDcxFZQZSemH6DlgBD0HjMjS5/QuU5npxx991D22js60Gzad74ZOJS4yHGRg6+gi+ZvszlO3JX28rJY3nyd+QfFG7W06dKZNh86o1WqiIyOwd3QyKmifGezdPcDdI9OfRwoVqtTgRoBhLU4nZ1ejtk+ZwiZrTn1r/F0XGn/XhYT4OOJjonB0yYGZufHbYO3m31K10VfpPpZS4vcRgP0LTZ81f/ex9BUMBCG7fRYJaJHFs8h7yLDWnPL1WdqVBhsXVL42aBw+axeT6+RhLg+fwpPWHQis25hKQ3ri8OAOR1d9XL3O91FY21Gq00iurxjN8zN70GpSsHTMQbmeU7ByyUWVQUtIigrjysLUXc9FW6e94NxMaUm+Gl+Rr0b6L4Afyi6PNymqRBLDdS9i2mQVqqhQVFG6ac/8DTqitNWt/8tTtQUpScaJgJAxcrkcO2dpTsb5L1IoFP96pFwQ3mVlbYPVO8X932Zmbo6VicQ0s5y87CfZms0rt58x+q+Pq/ksCNnhs0hAX9asT/RHlIhJsbDENsCfEws2Elpet4s7qFodDm88hNPta2gz4YXFvXQtao/fTsTjm8jNFDj7lNZPxzt5+RrscD8+qg1xQU8/+LGlKFYf5X+bS7PSXleVu1ITHL4fiUsR3ZS2Rq3C/8g6gq4cISH8JdqUFCydcpCjVG3yf9HR5OipIAiCkL1uPAjkxoPA93cUhGz2WSSgUYWL6zcd5f17F16bV2H/6P7rOqBuhFSoyr0uvxD71gkzhzYfQZ6USK4ThwjzLYvKyYX43HmJz4TyPG8obR2xcHDFws4p3R3iFXr/qV8j+sb97fOID3tBmW7jMy0+gBpjt2Hlktug7eKfxqPIN1aMIvLRNQo27Y5jAV9kcjNiAv14tG8JYffOU2ngMsmOkxQEQRAE4b/ls0hA3/DatJLSU0Zwv1NPbv36Oyo7e2yfP8N73RLqft+cwxsOpiaYMhmWYaFU69PJ5HnvL2s14Mja/ZLHeHXhUHJXakThFj0M2i0cXKkyaAl2ub0wtzSe+jG3ssVMocQ2Z37JY/o3wu9doEDDTnjUaKVvs83thZnSkmuLBqOKCcfCQUwpC4IgCILw8T6rBDTnmaMEV6rB7d6pxbZj83sTVrIcLWoWxeX6xQ8e4VQ5OqN6fVpNVjBTKHHy8s2y50tLfIhuQ9HbUkyU5bHzKEzg2T3Y5yuKQ/7iyORyYl88wv/wWiydc6KwleacdUEQBEEQ/ns+qwQ0oogvhVYtwHPnRl7WrI/a1h6bFwEUWjmfFIWSqHfquL1h9eoFdk9MF9+Oz5mHFAlr4QGo46KITaOAu8LGAQs744LfWeXynN4m298deS3942QebJ/DtUWD9ZuS5AoLcpSsgW/nsWmWlxIEQRAEQXifzyqLuPtjP7Rm5hT/awoVRvUDQCuTEVaqPKfmrSPau7DJ+yqM/i3NxzQ1PZ9Rz05s49kJ0zUoC9RvZ3IHvEvhctjmKmDiDmk4FypnUNvzfRTW9hRvP4xi7X5HHRuJVqtBaZd5NfoEQRAEQfjv+KwSUORy7nX/lXvdf8U8JhpFfCyJzq5o0zgxKD6PB1uuZe356nUmmj4J5H3yVmkqcSTSkMlkBufDC4IgCIIgZNTnlYC+JdnOnmQ7++wOQxAEQRAEQfhIoo6OIAiCIAiCkKVEAioIgiAIgiBkKZGACoIgCIIgCFnqs10DmlXa1C6T3SGka192B/CByhdwyO4QPltVajVg+pJN2R2GILEDk35m8dWT2R3GZ++b0rnf30kwcuca5M8/Ga1Wm92hCP9Rn0QC6qZIBnVQdochCJ+ks8cP8eLJzewOwyRZUjwPbl/N7jDS5GSWTCu36OwOw6TPIfksXroczfPEZXcYJkWWKs/965eyO4zP3t+nP82/Q406ierlSmJnZ5fdoQiZRKYVH3/SFR4ezvPQWBxd3bM7FJMCHt0lUeGIwvrTrAgQF3iPnJ6FUFhYZncoJgXcu4wydzFksk9zNUq9orrjTldfCsjmSEyzD3+ErUeJ7A4jTepX98hRoGR2h2FS2fy639me2+5kcyRpyx3rz+5AaQ/qkIqFXENNtyQOBVlldygm5bZQ0aGcKxqHnNkdiknayFfIFEqwyboTAT+GPC6cOkVz4+QkygD+v/o033UFQRAEQRCE/1siARUEQRAEQRCylEhABUEQBEEQhCwlElBBEARBEAQhS4kEVBAEQRAEQchSIgEVBEEQBEEQspRIQAVBEARBEIQsJRJQQRAEQRAEIUuJBFQQBEEQBEHIUiIBFQRBEARBELKUSEAFQRA+Y/ERISRER2R3GEIWkyUnY5YQn91hCMK/JhLQTLZ/9w7GjxwCwOih/enZpb3+2o2rl1m2cC5bN6whJjra4D5PF0s2r1slSQxP/O7x+MFdo683+nX6ij9+76P//vnTxya/QoNe6v5M29ZRq7CLJLGZotVqjdp6d/mWySMHGbWHh4UQFWn85uub144dm9ZIHltURDg/t67H9QunDdpfBT6jXlFXrl04pW+7f+sqW1ct5OCOjcTFxhj0r1fUlQPb10se3+fg1KG9/NCkMikpKWn2OX/iMJOH9GJQ19bMGNmPu9cv668d2L6eekVdJY9r+4aVdG3TiHrlvKhcyI0m1YoztHdnbr/13G8EBvizafVitqxZStDLQINrC2ZOpGm1EpLH9/TycS5vWWjUfnDGAM6snKr/Xp0QR8Tzx+l+ZUXCqo6L5OHG8SSGBeK/ew5+60YbXI98cJFbc38kJckwiQq5vJ/zQ2tLGos2JZnY5/eIeXobjTrJMM7YSG4v+IW4F34ApCTFkxD8NN0vdVykpPHV+KkNnjs2mLxWpV8XfFYtMGovsH0dzWsVN2qv264xhVbOlzQ+gPzb1lKrayu+rFeKlpW8aNykEhWH9sLl2kWDfjbPnpj8sgx+BYDnzo20Lp1b8viEz495dgfw/yAlJYU2zeobtNnY2rFq0y7u3bnJwX27GD52MjHRUURGhAMw849xzJ42iQJe3oSGhjB90hhWbd6Dd6HCksfXtUVNk2/2x++HAaDRaNBoUq+3/6KCyccpV6UmM1Zslzw+gISEeGZOGMmBXVtITEykQpXqjJj0Jzlz5wV0iZ+9g6PRfX27tcMjvxcTZhq/MUtp84p5xMfGkBAfx4Pb19m1YTnXLpzC2taOb37oadR/5dw/WDN/Onk8vYgMD2X57En8sWQz+bx8JI8tJTmZ0JcBJq/Jzcxxy+1B6KtAhn33Bb/9uZyc+bx4fPuaQT9n99x4FirG7EE/UaxCVXxKlmd4+0ZM234Cd48CksYbER5CwJOHJKtVmJlZGV3fv3UtM0f3p1GrdpSvXge/29fp074JkxdtolzVWpLG8sa86eNYu3QeXXsNoPeg0Vjb2BLy6gV7tq2nW5vGLN3yN8V8ywBwaO92RvXvgZOLGxpNCn9OGsGkOcuoUbdRpsT2xos7l3l4ah/lWv+Ubr+AG2c58EefdPuUb9OTit/9IklcSZFB+O+aRVzgAyyccuLZtBe2HkXRqBIIu3YY9yotSUmMJTk+muT4aF6d2QpAfNAT4gIfEHh0NXJzJdY5C+JcoqYkMb0tLvABfutGkxTxCplcjrmVHQW/HY5dgVIkhQWijo0g9uktUhJjAYh6eBm/NSPSfcw89TqRt35nyWJ0eHgfe/+HWAca/x7bP35AnIcnAC7XLuJy/RIAzjevINOk6JPNZEsrHn/7AxYRYZjHx0kWG0DxOZPx3rCMOz/9Rmi/yiRb22AZGoTn7i3U6tqKoyt3E1GiNACNm1cz+RhBlapzcuEmSeMSPm8iAZWAVqvl0vmztPymLaXLVQTAwkKZZv9bN64xa+pElqzZQv1GTUlMTKRL25aMHTaAVZt3Z0qMgybMpuFX335Q351nH+jivHKeYb06smDzIXLl9UShVGRKbACz/xjLnm0b6Pf7WJxdXPlz8mh++7Eja3f/g0wmy7Tn/VD3b14lKjwMtVoFwLPHfkRHhOPgbDwS7HfnBqvnTWPsX6upWqcRqqREhvVox7xJw5i8WPoX4PDglwxoafqN28HFjbl/X0Gr0RAfG40mOYXHt68xo19ncnkW1PcrV6cRnoWKEfTcn7wFpf8Q9IZWq+Xs0b8BOHv0b2o3/sqoz7H9O2jQ/Ft+GzND3xYeGszxv3dmWgJ6+thhmnz1LV169de3FSpagqq1G1CrZD4unT1JMd8yxMfFMn7or3T8sTc//zYcrVbLtLFDGDe4N/vO3sXcPPNeUjXJajTpjBq/4VWpPj233dF/v3fCz0Q8f0SH+QczJa6H68eiTUkmX6OfCLvxDw9W/Y7vr8tISTSeHtYkq4jxvwmAOlY3Chv77A4yuRly87RfMzMU34ZxWOcsgG+fJcjMzHm6Zy4P14+hSLcZ3Jrdzai/c/EaVJp0TP/9/RVDSAh+SulBmTtjUXjFPAqvmGfy2svX/7UJ8Mf9zFF9e0i5yvrv1bb2PP72h0yJLceFUzxv8CV+3/fQt8V4+RBSoRp5juzF5folfQK666ju39fl2kWq9evCkTX7iMvjgUaROf++wudLJKASqlazDt+0+/69/S5fOIdrDnfqN2oKgKXl/9i76+iojjaAw7+1uLtggRCCQ3B3pxSHUqTFirbFCi0OxbVYkRb34q7FCkWCO0EDCXH3rHx/LCws2QRKNgn9Os85nJPMzL37cpPsvnfsmtH+i26MGqLfkxbw4B5/nTxOuQqVsbK2zlZsUqkkyw/HQzs3c2jnZvr/MJHOvbQ9Ixq0Q+FqtQo7A4mWMe3cvJY+g4fToWtPABycnOnepjH379zEt2SZTI+Lj4slOcnwPKioiHACnzzCzSMfJqam2YpvzJwVgHao/cuGfnTtP4w6TVoRGRbCnWv+RIWH6trevnoJe0dnqtfT9oiZmJrRuE1n5o4bqnfOZw/vc/ncKYqX9cPC8uN/vs4e+Vnn/5xBTfxo2WMATbv05tex35KSlMiQOb/zc592JMXHZThu5vaTH/2aH+PWlQusnD+FO9cvU6VOI6aPHMD9W9fo2HMg9o7Ounb5ChXhwqmj3Lnmj2fBwgTcucGje7eoUqdRjsVWpKgvp47up3qdhvhVqY6FpTXhIcHs2baBhPhYivgUB+DRg7vEx8XQ9gtt75dEIqH9l73YtOpXnj0O0LXLCcG3L5EUE05UYAAOBfR70u+f2MX9E7uo1n045Vtr/4bSU5O5sn0Fz66cRqYw4c+FP1GtxwjMbeyNFlNabDgJgbcp8c1CrAuVxrZoJa5MbcOVKW0MtjexcaJ4b+2NRfjlgzzeNoOiX05EYWlHcngg8YG3SYkMNl58cZGkRDzHq+0IZKYWAHjU7UrYhT2o01OpMu0kqbFhXJveMcOxqrQUgk9uIObBBSQyBY+2TadAs34oLDOOxBjDzW9/5H7PwRnKG7Wrp/s68LMOBLZsj+ex/XicPIxJXCxxXt486tyTpFejRTkhvGI1ivyxltiiJYgsVwmluQVmkeEUOLAdWWoKUWX8dG3T7LWfFZJXU6kkapWuTBDeJhJQI7p7+ybHDx8AwNHJmXIVtEPZSUlJHN6/h6AXz5FKpUgkElRKpd6xapUKqVR/Su7vvy5g9fLFbD94ktJly+do7DUbNqfv0LF6icCpQ3sAbXJaspzhYXljiAgPIzEhntLlKurKSpWtgFQq5enjh7oENDIsjEvnzuDk6opXER9uXbvM44D7BL94TsC9OxT1LaF33nlTxzFv6jg27z9FybJ+GMO1C9o5nv5//UmdJq04vm8by2ZN0GsjkUgyTHlQq9UZfr7b1y5l5/oVLNh4AJ+SZY0SnyEtuvcnOjyUVVNH6ZXP+f4r3dcV6zWlzuedAdi9cgF7Vy822uufP3mEjcvnc+faJarXb8bSbccpVNSXEwd2sm7JbHZv/J16zdvSY9APuLh70vP70cTHRjOk+2co09MxM7egeftutOuW9dBzdoyYMJPve3di2DddMtQNGjGeGnW1ye/r3vi3f76vp69IpDk3pf7v9XOJeHofx4I+7J3Ulxajf8XJy1dX71W5AVW7DsHc1oHYkEDuHtvO7SNbMbO2pcmI+Vg5unJ25QzWfdOQYnU/p0Sj9jgXLpHFK36YtNhwAMyc8wOgsLJDbm6Ne61OWBcqzZ1lmU8FiHuknQYS++ASTuUbEbh/CTH3z2c7prdJX/W6adRv3m9ffy2RSLXzORP058OmRAYR7n+AsAt7kVlYU7TLRExsnXm2fzHXZnTGya8JLpVbYulh3Ok0pRdMo/SCaQbrQmvU1X1dbOUiiq+Yz8MvehJVqhyeJw7ToEsTjm45Roqru1Fjeu3Wtz+R5J6Pgvu2Ufy3+cgTE0l1cCSydAVOr9hGVOmM76+ex/YDUHDvH0SVqZAjcQn/biIBNaLd27dw7LD2j65ytZq6BDQqIpxxI4cQGxuNX8UqVKlek5joKLZuWEPHL3sQHxfH+tW/UaN2Pb3zTZ+35IN6VD9EfFwsYS+DUCmVpKalEBsVSfDzp9Rp0goAK2sbChbxAbTDpKsWzuDo3m181qkH+/9YhzI9nSETZmFikr2eRENSU5IBsLSy0pUpTEwwNTMn5a1VnhfOnuTKpb/5vMOXtP2iO4O+7kijFq2RyxX0aNeEecvXU6XGmyHa0VPm0rx1Byytstd7/NqD29dZOnMcRUuU4eD2DTg4ufLVt6Po2HOQrmcUoEzFasTHRnNox0aatu1CYkI8ezevpnzVWnrnGzppHk3bfGGU2LKy+KeBpBpYLVuuZgPd156FfXRf12rZAV+/qiwb/71RXj8uJhrv4qUZNnm+7ncMoF7zNtRt1pqLZ46zf+taTM3MiY4MJz42hq79h9Ox5yAiQl9iZmFBcmIix/Ztw9rG1igxvcvaxpZSZSsQExXJknW7UKlUREeG0+3zelSs9ubnVqRYCewcHFm3YgE/TJiFWq1m3YqFuLp7UtDL2+hxqZTpnF42ifsnd1N/0BS8Ktfn8Owh7BzdlboDJlG0ZnMATCytsc9XGICzq2aQGBVGvQGT8apcX5cYt522gZd3r3Dr0Cb++n0qbaZkf5GeWqld0PP28LlEboLM3AoTW+fMDiPc/yAR145g6enDk51zkJqaU+yr6dq6Vz2jxiA3t8bGuwIvjq7ExMYJqVxB4IFfMXcthMzUghvzemQ4Juj4WtLiI/BqNwL74jV0169kv0XEP71J6PldPNu7gBLfLDRKjAAnVu1CqtImxh5/HqL0wmkc3XoMtUI77SnV1kHXNv/h3Tzu2J1b340G4HH77rSu4YPr36d41lp7E1lo92ZcLpwhoEtvghp/9tFxmURFokjQjp6EVq1NaFXDU30sA58AkOzihtrUjBK/zqbggR08btcVrx0bkKancfWnaahz4PND+PcSCagRjRr3s8GEMV+Bgpz2v8Owgb15GRxEseIl+WniNEYNGcD0SWOIj4slf0EvFixblWOxLZ42hsXTxiCRSDAxNcPSyhp7R2fKVdKfMJ4QH8e0UQP5++QRhk2aS6tOPajVsAWThvXh0b1bLNlq/HlkVq8SxLi4WF1ZakoKKclJWFvb6Mqat+nIlHnLOLp/N1+1a0qdhk2ZMm8ZcoWChbMm0+/L1kxb+DtNP2sLgJm5ucGFSx/jzJF9zPhxIKX8qjBhwWrO/XmI2WO+48Ht64yb95teWy+f4vQdMYE544awYs4kEuPjcM9fkJ9mZVzJmpO0i5Ne8MOiDaSnpjB9gH6yW65mA1QqJSlJicRFRRAToZ1G4ODiTn5vX0On/CiNW3eicSbzjyUSCVVqN6RKbe0ivsVTR7Njnf6CMksrayytbbC2tad81Vp4+WS/5+61jSuXcPr4IQACnz4iNjqK8cP7A+hufmZN/AFLK+3v4dDRU5g0Zyk/fduL/Ts2o9FoUCgUzFi8FplMZrS4Xru+Zw0Pzx6k2aiFFKygvblqMfpX/l47h4TwlwaPqT94aqbzpt2L++Fe3DijAQBShXYRmTo9VTfErU5LISUskDh5xmRDo1bz4tgqgk+ux6Pul+Rr2JPAg0sJWD8Oj7pdyN8445zM7PLuPJZnexdxc0EvUKux8a5IsR7TMbV3MzgEX7jDqEyvn3Wh0lgXKm202HxX/EK+o/rz/k3itCvsK43J2Ht8efwcktw9cfL/G/PQYJKd3fD88yCytFS9Ifi4wj6EVK9HYoFC2Yqv5JKZFNm27oPbn523kkJ7tuJ+5hiXx8zkSfuuBNVvRpVRA7B9cIcTa/dlKx7h/4tIQPNInwHf0aBxc65duYStrR016tTHzMwsR17r0LXnSJBoV4DK5Wg0GmKiIjC3sMTM3AJv31I4OLsAEBcTRVDgE+au2kG5ytrktErtBvy+6xT3bl7NkUUWtvYO2Ds4cvn8WarV0vYC+5//C41Gg1fRjAtibl69xJe9+jN4xFjdB8W3P4yjXIXKlK9UzejxJcTFMm/CMFp26kGfYeORyWTUb9GWgt7FOPDHOswsLImNidI7psNXA6hapzH3bl7BytqWCtXrYGKaMz/fR7euMqVvB9LTUtn0y89snDdJt5XV8Na16DJkHOVrN8xw3PctqyCRSlGYmGJt58BXo6YaPbZ5E4axb8uaD24/dekmug0YjlQm48T+7cyfOII9l56gTE/n6cN7AJz785DR4vMtVS7LXv2WbfWTdntHJ3xKlGbnn1fwP38GqVRKpeq1scuhOW5lWnajUKW6OOR/07sqkcoo36Y3CnNtwude3A/zVz1kGwe3ICboyQef/+3FSh/D1E77vpEU+hRbK3vSYsNRpSQQcf0YXD+WoX38s1uEnN1GkY6jcSqn/Z0s2GIAVgVKkB4Xma1YMqOwtMO78xg0Gm2PoUQiQZ2eSnp8FHJLO6RyE2yLVkJubsP1ud1ICTe8o4Qhby9W+hghteoTX6jI+xu+kuiej2sjp1BpzGBaNKmIRipFaW7BrYE/EF65pq5dVGk/Hnbtk63YAK6OmcHVMTOwCH4Br95T8h3bR5l5kzm06zRqhfZvJ93amnQbOyxfPMPq+VNOL91CREXte3FojXoc23IU+9vX0OTgIj3h30f8NhjR3l3buH/vDiqlkrjYGPIXLJRle1MzU4p4+1DWr2KW7bLr9Qds8POnLJ01kb9PHCYtTTt05uZZgHbd+9LxK22vj0f+Qqzac4a01BTOnThMibIVsXNwxM0zP26e+XMsxm59BrJ0/gzdgqfVS3+hVv3GFPbOmIAOHfMzAE8ePSAs5KVu2L12g5zZBsfKxpZV+//G1t6B2OgoFCYKLCytKVKsJIPHTM/0OBNTM/J7eeNrYH6UMeUvWpyfNx5CIpEilUqQyuTaKQzmlpiamSOVyYiJCMWreGnMLC3xrVCVNReeInk1H/lt/icO4uSRD1NzC4qUKo/CJHtJc49BI2n31spZgL+O7ef3eT+zfNcpFO+sjHVx98TsVWKleCthj44M55u2+lNUjMGvcnX8KlcHtNsrbduwkicB94iPi8XZ1Q2/KjXp8c33eHn76B1nZW2Di5sH3sVK5Ni0AAC5iaku+YwNec75dXN46n8S1avdGKxdPCnToitlWnQDoOWYZbq6186vn0dc2AsaD51j9PgU1g7YFPHj6Z75uFb+jKhbpzCxc6Xs8A2kx4VzbaZ+Am/jVYZyP2xGbmFDWnwkcnNrpHITHEvXNXps75JIJIRd3MfLv7bokkyJVIZ14XLkb9wHC/ciFPtqJhql/vV7fngFqdEv8e48zugxxfiWJsZX26Oa7/AevHasx+bRA0zi40h2diW8YjXufz2QhLd2rEgDTq3cSYH926k8ejD7j1xBaWmVySsYR5PWtZCl6e+f2rT1m+H4B92/4cbQ8STmK8jRP44jTU3B/fRRIkv7kWbvSJJHvhxdJCX8O4kE1AikUimt22vn3kSEhSJXKLBzcKSwtw+PAu5netzWDWvYvG41F249ylC389ApCnoVNlqMyvR0hvRojatHfn5Zv4fCPiVITkrkzLEDLJzyExq1mk49BwLaN+qoiHB+7NeFOau2U7F6Xb1zVa/XlGXbMvZuZEevgcMwN7fk4O4/SE5OpknLtgwaMSbLY/Zu38z+HVs4fP52hro/Dp/F3YhveLb22h6mod1b4VetDgN/mqJX7+jsxpI/jpL/rXmAh3Zs4MC29Ww5eTPD+RZuOoRHNofHXjMxNcOj0JvXvXhsP0e2rOT5w/skJ8Zj5+hM3WmwTQAAIABJREFU8YrV6T95Ie6velskMhkpyUlEheqvOG7+aqGPWq2i74S52Dhmb8N3BycXHJxc9MucXQHIX6hIpr3C925cQa1SceSmdvNqJ1d3dl/Q/p0c37edBZMzPpQgO7auW8HsiSPp1udbBg4fi7WNHS8CH7Np1VK+atuQdXtOUOCtnqrQkCB6dWjC8k379eaIArTp3IO6jVoYNT6VMp0947/Gytmd1pPX4FDQh/TkJJ5cPM5fK7ULV8p+1gMb14y/8yaW1sgVpro5osbm/cV4nh9eTviVI5jau+HVZjhSWeYfLQpLW9ITY7g6tR1Fu07GoaT+9bPzrU7JgcafrhJ2cR9P98ynQLN+OJSqg9zChpTIIIJPrOfub0MoM2Q1Zg4ZF/HIzCyRyE0wdylo9JheK7x1DeVmjuP+VwO4038E6VY2WAQ/p8iW1dTr3opjmw+T7J4P742/YfkiEDQarJ9p/x4qjvseeXISJrExPPyiZ47Ed3D/eSRqw1uA1ez/zsI9iQSzyAhqfNuD00s3E/bOvNGXdRpxfMPBHIlT+HcRCagRSKVSflm22mDdvBmTP+qcfpWqZCOijCLDQwkJes7wyfMoUVbb42pmbkGrTj3469gBbl29SCcGftC5bO0ddAmZsUilUrr2HkDX3hk3df8YWW3dlBMUJiYUK/XhOxWUKJczvd5n9v3Bb5NH0LJ7f74cOh4LaxvCXgSyf+1SJvVqw/Stx7F9tdPBXf9zzB2S9WbaObER/Ye4cPooe7esoXn7roD2psjqVU/j51168nkX437Qnji8j1oNmjF45ARdmZe3D5Wq16FmCXf8/z6jl4BmxdXdE1d3T6PGlxQdTnx4MHX7T8LVR7tjgsLUnJKNO/Lk4nFC7l+n7MevNckWhaUthduOMOr5FJbG71VOCLyNZT5f3Gq015VZuBWm4GeDibzxJ0kvH2Fq52r01/0QbudOEFa5BrcHjdSVxXkXI7JcJT6vXRzH6/68cM+HPCkJRUIcGomEJPd8BHzRC5W5BWk2tqTaORBVOmd2S2nYuTEmsdFopIbnOb+Uf/ge0Wl2DqTZGffzQ/h3EgloHlOplDx8YLiX1NLSEndP4/TiOTq74uLuyYZl87G1c6CgdzFSkpI4++dBrl08y9eDRxo8LuxlEM8ePTBY5+qRTzdcmleU6ek8fmj4+llYWOHmYdxEACA+LobAxwEG67TJ+Zv5gCqVKtO25haWOLsZ95F0dy6dw7u0Hx0Gvvl5uuYrRH5vXwY3rcDTe7coW0M7lF2+VkPW+Rue73bX/2+m9su4N2JuUmdx7UB/uD67yvhVYsPvS9i1ZS11GjbHytqG4BfPWLdiEVKZTPcUpHeFBD/nyUPDfx/5CnqhUBjn4Q0W9s5YOblxecdyTK1tccjvjTI1mScX/yT41iUqf5Fx/8h/g7S4CJLDnhmsM7FzRZbNKSBvs8xfnIhrxwj9excOpWojM7cmNSpY+yQmhRkWbjnTQ/whokuUxWfNr+Q7tIvQ6vVQWlhiHhZC0XVLUSlMiPPW7i97r3fWT7jKSfe/HsTjVzeE78osMTUPCcb6ieG/4SQ3T1R5/Pkh5C2RgOawxs1b4Vsi81WT4WGhNKhmeA/IOvUbGe3JSHKFgnmrd7J4+jj6d2qCMj0dAGdXd7oPGKbbfP5dbz8j/l2GhudzW1joSz6va7g3sUadhizdYPxHhx7dvYWju7cYrPvym6H0/P4n3ffREWF83cLwwqhKNesb/clIBYoW58KxvZzYuRG/Oo2xsLImPPg5e1ctRmFqikcObBX0T+Uv5E3LTj2QZTFMCxAbHZnptQOY+ft2oz0Zqe93PyKXK1gy52cmjdT+LUilUspUqMKiNTvwLWX4b3TcsH4GywF2nbz6wb2m7yOTK2g1YSXnVs9ix49foH61j7ClgysVOvSjbKuvMj02X5mqOBYw/iNg30duYUvh9iMxc8j8JvDZnl8yrfPtNRtbb+ONFLhWaYVGpeTlX1t5ume+tlAixbpQaXx7zcbU3s3gcbbeFXI8Ob3b53s0Uhll5k7GYpR2FEgjlRJRvjJnft1EnIG58Lmt+Ir5FF8x32Bdqp09e09mnApVacJQA621DA3PC/8tEs3r5bKCQVFRUbyISMDOKW+GZt7n+aO7pCjsUFjYvL/xKyqViuiIMMwtLXXby+SUxKB7uBX00VtQ8il5fu8yJh4lkEhybhPx7GhQXDsHM7OeSkP2r1vK0c2riHw1v1MikVC0TEU6Dh5FsXKVP+gcr3tA3zcEbxP1CKv8pT44ttyWHnIPF69/Nh0jIT6OxIR4HJ1dc/TRmn6FtH97/3QlulqlIjk2EoWZBSYWObv4xCPhKXuDPs1eKlOpmtrOqRwNNf/Hx6pSk1CmJGBi5YDkPTdCH8vDNI2uFZxQ2xpObDMjj49DkZRAiqNLjq4a18SEIFGYgOX7h8Olaam6VfAGSSRG3+NTmhhFveIe2Nsb78ldwqdF9ID+B8lkMpxy6IkZQt5r0a0fLbr1IzkhnuTEBGwcHJH/w+cwuxYoRPcRk7H+Dz5Cz8raBivrnL0xyw6pTIalg8v7GwqZkpla6PYt/dQorW1QfmK/f2IDeSEniARUEP5PmVtZY/6RT4FycHGnUaevjBuQIAiCILzyaY47CoIgCIIgCP+3RAIqCIIgCIIg5CqRgAqCIAiCIAi5SiSggiAIgiAIQq4SCaggCIIgCIKQq0QCKgiCIAiCIOQqkYAKgiAIgiAIuUokoIIgCIIgCEKuEgmoIAiCIAiCkKtEAioIgiAIgiDkKvEoTkH4F+hWMX9ehyDkkCVtS+R1CJnyKVsJ+86z8joMQRD+D4kE9D2USiUhz58QGR6a16EYlBgfQ6okGqncJK9DMUiTHEfYswdI5bK8DsWgtORkJGGPkCDJ61AE4ZPz4PolFo1X53UYhmnUSFNSaO7+acZnJlGhigtDlp6U16EYpE5NQoIESXJMXodiWFoKarVbXkch5CCRgL6HXC7Hzq0A1g4ueR2KQSFP75MstUZjZpXXoRikCH+Enac3chOzvA7FIGXqNWw8fJBIPu3ZKOcCovM6BIPCnlwn3cUnr8PIlCwsAJVL0bwOI1Oy8IeonL3zOgyDOpTzAOAOn2YSINcosUlN52ioeV6HYpCHaRrehZxQ236a108TEwIKEzSWDnkdikHSxCik0k/7fVnIHvHTFQRBEARBEHKVSEAFQRAEQRCEXCUSUEEQBEEQBCFXiQRUEARBEARByFUiARUEQRAEQRBylUhABUEQBEEQhFwlElBBEARBEAQhV4kEVBAEQRAEQchVIgEVBEEQBEEQcpVIQAVBEARBEIRcJRLQ/6jkxAReBj7J6zCE/6Do8FBunD+NRqPJ61AEI1CrVMSFBWX5Ly0p4YPPd3XXSrYOa5eDEX96JEol9rev43DdH2lqil6dSVQkdb/6HLt7N3VlLhfOUHjrGtxPHwWVSlduFhZCq5q+OF69kGfxWT8JMPjvtXyHdvFZ3ZJGjU/4dxLPgs8lQc+f0bllPRb8tpHylarqyqMiw5HJ5Nja2eu1L+FhxZR5S2nTqWuOxHP+2H6WjB/CZv9AZPLMfw3uX/cnJTGBstXr6pXvXLmQvw7uYs4fx3MkvtdioiKZM2kU3wz5kc2rlxERFsL0xWt09dGREcjkMmxs9a9fRS9bxs9awmftv8x2DBqNhmePA7JsY+/ghK299pnKSYkJhIUEZ9nezt4ROwfHbMf2tj1b13Jw52aePQ4gKSEeeydnSpevTOeeAylRxi9D+5tXL5KUkECVWvX1ytcum8fRvdtYt++sUeN77dq5k1n+7iUnJRIVmvX1s7ZzwMbeONfPIvgFGEiGkzzzA1CnVzsSPfLjP3m+rs7lwhmsnj0m2c2DlzXqg0wGaBOAxm3rcnbhGiLLVzFKfJkJfvaIbcvm8dWIiWxbPp+YiDCGzlqmq79+7iQbF01nwm/bMbew1JWf2L2FJeOH8Me1rK/xh0qKDmd9v0ZZtqnWfTjlW/cE4MicYSTFRGRo03jobCzsnUlPSSI5Nsoosb2WGhNKzP3zoNZg51sFU3t3Xd2d5d9hau9GkQ4/AqBRq0iJeJHl+Uwd3JHKTYwSm93dG1T9oR+WQYFopDLSbO24OHUR4X5VsXrxFNPICJyuXUIRH49EqaT6kJ64nD9NvJc3VoFPiPUpwZklG1FaWSPRqDFJiMMsPAzz0GCSnd0gm89T/yfxATRpU8fgeba9+n2TpaZiGhOdrZiE/w8iATWyPds2MW7EIC7eC8bE1FRXrlQqiQwPIz09Ta/9tz27UMCrMFPnL3v3VEZ16cQhNi2aofs+MT4OgBGd9D84Zmw+jELx5o316Lb1hDx/kiEBTU9NJTkh3mjxhQQ9Z8b4Edy/fR33fAUYMnoqpcpVICkpgYO7t9KxR18S4uOIi9V/4xre70vyFyzMhNm/Gi2WdyUnJdKladbJRJ/vR/P1wOEAXDp3ih8HZH3j0HPwSHp/O8poMS6b+zNb1yylx4BhDBo5CQtLK8JDX7J/+wYGdGnBr5sOULx0eb1jdm9azYvAxxkS0LTUVBKN+LONjgijb8NyGco7Vyyg+7pEhWpM/H07ADfPn2bW0F5ZnrPDN0Pp2H+4UeJr+lk1pG/1Ir223T8QzTsJcm4nALFRkaycMTpDedWGLbFzcubMgR10HjiSpIR4EuKiiY+N5uDG3wEIfHSfx3dusH3FfExMTCnoU4IqDZp/dCyZsXJyo+/mq5nWr+1TD8lb1yD0wXVsPQqRv2x1AOJCn3P78BaU77w3Gkv03XM83DwZubkVSKQEHlxKkY4/4lDKcKKUnhjDjXk9sjxnqcErsPQoapT4qowaQGyRYhzbfAS1QkHZWeOpMrIfp5dtpdE778+Fdm/B+dJZjm0+QnwRH8zCQmjwZTOKrV7C7UEjde2q/fANAHtO3CQtmzdq/yS+1y5OWUhgi/9WL7bwz4kE1MhUKhVpqamf3PCiR6EiNOrQTfd9anISKclJWNvYI5XLdOVSqUzvOLVapesdUqvVhL54BkBCXIxR4/vp254olekMHjmRI3u3M6xPZzYdPEdivPESoY9lYWnFuYDM79ibVymKTPbmA7ZOoxZ67Yf36cTTh/fZduJajsV44cxxGn/Wnu7fDNGVeRX1pVKNujSpUIirF/7KkICq1Crd76larSb4+VMA4ozcO2Fj78j8nad03+/f8BtHt61j1IK1uOUvCICJmbmuvnL9Znq9c9MGd+fF4wcs3n/eqHG97dqISTxv0kqv7N3kE3I/AZDL5XgW8gZg16rFlKlWm8K+pbGxczDYPj01lXvXLgIQE6ntZQy4cQWZXIbirRtiY5ObZH5uZVoqchMzvTK3YuV0PaJBty5y+/CWHIlLrUzn8Y5ZuFT5jILNBwDw/MhvPN4xG1ufKsjeiettxb6agV2xnO3FNgsPxfrZYy6Pn4PS0gqAe70GU+SPtchSU9h2LRjz0GBaNKkIgP2tq0SWrUh8ER8AUlzceFmzAQ639G8A/lq0nnC/Kqje6vnOjfgyU69bSxxvXslWLML/H5GA5rG4uBiSkhIN1kVFhPPsySPcPfLp9aZ+DE+voji5ebJp0Qz+OrSL2MhwACQSCQV9StCqe39qtWib4bin928TExFKanISqSnJfNuqhq7O2T1ftmJ6LSwkmBtXLvLbH4cpV7EqVWvVp3ElbxpX8n7vsfFxsSRncf2eP32Eq3v2r99riQnxrFw0kxbtulC4aHHUajUJ8bHYGkgyUpKTWLt0Hn+fOorCxJSfRw5k0MhJRh96ByhavDSnjx2gQrXa+FWthaWlFWEhwezbtp6E+Di8fUtlOCbg7k0iw0NJSU4iJTmZjg0r6OrcXg0/G4NMJsPTqyj3r13iz92bOblnK45uHvw6YSgtuvahTssOOLi4ZTguNTmJnSsXcfWv48hNTFk87nu6DRlrtKH3t6VbWZPq5JJpvf3dG5T6ZQoON3M3AbC0sdX19O7f8BuV6jSmQVvttJK7Bub5Obi4MW7ZVuDNUPuw2cuxsXck6OlDHty4rLuJzA0atRplWgoKc4tce823pUS+QJkQjUullroylyqtCD6xnuSQx1gVKAFAenwUsQ/9MXPKj0Sm/VhMiwsnOczwtTKxc80yef1QqlfvSxJluq5MqlQCoJFIsX4SgGnkm+kKKnMLpG+1BZCmp6N85/qaREdiERpMfIHCuukhuRFfZi7MWIosNRkAjz8PUXrhtI+OSfj/IRJQI0tLSwUgPT0NUzMz2jWuwcug56gN9IjevHaZxwH3CX7xnIB7tynqqz8xe86UscyZMpatB09TqmzGOXz/1J61SzmxewvD56zAu1R5TEzNiIuJ4ti2dSwYPYgipcriUbCIrv225fMICXyCnaMzM4f0ZNjsFWz2DwTgj+VzOb13W7ZjAgh7qe3tKlRYO6Rl7+iEjZ093foMplzFavTu2NTgcbevX+bpw/uEBD3n4f07eBcroVe/cMZ4Fs4Yz9rdJwzOgfwYKclJbPp9EWUqVKVw0eIEBT5BmZ6OZwEvXZsXz56wb9s6dm1ejY2tPVMWrsHFzYNfpv5E27plaNamM6069qBYyTJGiQlg2PhZWNnYMnfSSGKi3nwgFPUtxeRfVlK5Zj299qsWzeLF08c4OLswsn9Xpi5czem74a/qZnJw12ajxXbh+AFWzRxLTGQE5WrU5ceF6yjuV4Vj29Zz+sB2Ni2aQZESZflx4Vps7B0Jef6UP3du4uj29VjZ2DFs9gocXNxZM3s8A5pVps5nHWnYrgtevqWNFuP7mMTGYHf/NqYxUaTZ2unV5WQC8DalMo30tDTCgp6zdt4kEt7TU3370jkArp87Ra0WbVk7ZxJXzhwzSiwfKj7iJWg0WDm5v79xjpAA2nmdOmr1q6o3oxaxDy8T9+Qa+Zv0xbGsdkrKkx2zMz2rb6/Z2Hpn3ev3IdJt7AitUouSS2bh7+KGWmFKmbmTiC1SDKWVVYb5lC8ataTI1tW4nzjEy9qNcLzhj+eJg1weO1OvXeWx3wHZ74H/p/G9poiLwTwkCKlSiSwlGZOYaCxCg3nRoDkpWdzoCf8tIgE1skvnzgBw+eLf1GnQhBHjppCSnEx4WAjjRwzWtbtz8zoDenSgcYvWyBUKurVpwvwV66las66uzdipc2nRpiOWVtZGic3UzByVSkl8TDTxMdGYmJmREBNNYnwcEqkU01fDoCqVinXzJnNo80oGTf4FnzIVmTa4G6O7f8aw2SvIV7goUonxNlBIeXVn/HYvpampGVY2tri4exg85t7t6wzt3ZkGzT5HLlfQp2NTZv66jkrV37whjpw0m6afd8DC8uOvX2pKMmlpb+amvZ4bmZKUSHxcLHYOTmw56o+VtS3xcbGYW1iyavFMIkJD+HHKAmo1bI701fy3ZVsOc+Pyebav/435P4/k100HPzqud5mYmjJ41GQGj5pMXGwMyUkJ2Dk4YWqq30ujUqlYNGMc29YtZ+zMXyldvjLD+3Sib8cmTFm4mkLexfTm6xlDQZ8SfPntaMrXqo+VzZvkrUXXPrTo2ofw4BfcOH9K17O5bdk8osJD6Dd+NpXqNtFdv5/X7OHe1Ysc2rKalTPGMnnVLqPFKFUqkaYkI1WpkKalokiIxywijOiSZQEIrVob/8nzcbx6kTp92udaAvBaREgQaSkpPH1whyoNmuOWvxBRWQx7n9i1mdP7t1G4RBmWTR6BmYUFPy5cq6171TNqDEkxEaQmxGVaH3L/1bQTtZroF4+xcs7dRNTMKR8KGydCzmzFq+1wQMLL05uRW9lj4fbmptGpfCPdIiSAKtNO6r5+9Mc0ksMDKTUgZ+aZX5i+hHIzx9GoYyMkahWhVWpzduE6kjzyZRjijixfmUsT51Ph55GYRvcm3cKKO/2G8aJpa71znlqxjfBK1XM9vtfKzxhL+RljAVDLFaRbWZHi5Eq4X85OaRD+XUQCakSnjh3i0N4dFPb2YerYEZQtX1GXUD578kjX7sj+Xfz0fT/qNmzK1F+Wo1AoWDBzEn27tGbGot9p1ko7edvM3AKbd3pbsqN5l96kJiex5ddZhL54hkqpxNzSisLFy/DjgrU4umqTvU0Lp3Fi12ZGLVhLuVeLj6as3cvCMYO5e+U8+QobZ/L9a+aveo9SkpOxeDXPKDkpkWePAjB7a27ga8cP7mbiiAHUrN+EibOXIlco+HXOzwzq0Zaf562gUUvtVAIzcwusbbJ3/X6Z8hO7Nq/OUD5x+DcG2y9av5cxM5YgkUgM1pepUJUyFaoarPsYM8cOMRhfZkqUqUDgkwBmLd9M1VoNAFi+9TATR/Tj2qVzFPIuZrTYAJb/PJKj29Z9UNulk0YwYcU2Bk6en+n18y1fGd/ylY0ZIgAVJo+gwuQRemVquYIj2//UK8uLBAC0SbmpmTkn92yleZdedP1uNHevXuDMgR36MavVbP11Njt++4U2vb6l04ARrJs3mVnDetOm52C+eGueqjFc3LyIO0e2vrfd7vFfA/D5pNVGff33kcrkFOk4mocbxhN56xQSJCAB787jkCoyJvABmyaSGh2iV5YaFYw6PY1bS/pnaG+MpDTN3pGL0xa/2YlBIkGamoJpZDip9o6oTEwJqV5X1/P+vEVbnjdvgzwxAaWFJRKVEtOIMF3b0Co1SbOxzXZcHxvfznMBIJGgkUpRK0wyLMKLLVaCu72/M1p8wr+XSECN5OK50wzp241O3Xrx7chxdG/bhF6dW/H7lr3Y2esvGLhxxZ9uvfvz7Q/jdB+0340cT7kKVfCrXM3osd28+BeBD+4CYGFlQ+P23Qm4dZWzh3bRvu8QZDI5wU8fEfxUmyQ3+6In9dt8oTccb2FlTb9xs3Xx5ivsQ/maDYwSn5uHdr7h44C7ODg5ExYSTHxcLAd3b+Xg7owfbreu+dP5q370HzZGF8+A4WMp41eZchWNl9wBDPxhIr3+wWr1bzo2IfgfzLHLanHTh+j93Y90/CrjB2NmzMzNSUtNpYDXm/m1ltY2jJryi65X28u7GNXqZL2tzofq2H84Lb7srVd28c9DbFw4jdlbjyFXKPTqZnz3NS8DH3/w+Y2xldCf6/Yj0WjQSCRoZDJUZuakWduSZmdvcAV7bicABzf9zsm9W/lx4Tp2rlzEzO+/ZsravQbb3r92if0bVjB4ykJqNdfeiPUYNh6f0n5ER4QaLabX6vabQN1+E/TK7v25kz8Xjabv5quZLk56dvmUbiumpKhwo8f1Ntsi5SkzbC1xj64CGmwKl0dhZW+wrUullqhSk3I0nkxJJHht30DRdUuxefVerJbLCa9QjVuDfyTWp4ReW9fzp/FdMR+7B3eQaDSoZTIi/Kpya/AoYovlwD6bHxifysKSkotmUPy3X7I83W0j3wwJ/z4iATWCv04e49ueX9C0VTvGTJ2LRCLh9y17+ap9c7q1aczm/Sf12g8f+zMATx4+IDQkWNdLWqeh4bmO2ZWWkkxifKxemYOLKw3bdSUhLhb5O6t9VUqVLvmMi45k7dzJnD+2j9Rk7RuzuZU1NZu2puv3Y4wSn6OzC5Vr1GHGuOG07fI1xw/sxs0jP7tOXiUsNJhWtfTnSn7342QAnj4KIDw0WDfsXrN+E6PE8zZLaxssrW0AOLpvO7s3r+ZxwD3tPpuOTvhVrUXXPt/hVdQXgAVrd+vmAb+2dM4kXj5/xsT5vxs9PgcnFxycXHjx7DHKV4sDDLGxs8fB0VmvLCYqkkXTx3Li8B7dQi5LK2satWzHwB8mGiU+O0dn7F69bljQc07t+4MrZ7R7x+5evQTf8pWp3bI9Zq96wUf/uhHlO9dvw4JphAUFMmRGzgyBxpQogzw+DtuHd4kuWQ51FkPbOrmUAJzYvYVVM8fRZ/R0ylarQ5GSZRn3dRsm9u3I1yMy/oyK+1VhyYELWNnaEx0RhpWNLQoTU6o1/swo8RhD0dotSYl/s4uGhYMzJRp3xMQ8ewu2siKRyTGxccTSs5jBns/XbL21C/HUyjRentlK1M0TpEaHoFGrMLF1waFkLdzrfIHczMroMXpt30D5aT9xY8hYXjRsQZqdPVaBT/D9fQG1+3bgyPYTJL9a+Oly4QxVR/TlXu/v+HvuSlKcXbB8/oziv/1C7b4dObL9pG4f27yIL+DL3gQaWNQK4HlsP6UWzzRYJ/y3iATUCNw989G19wCG/DhB1yPn5OzKuh2HObxvJ5aWVkSQsfdhz/ZN7N2+hWMX72So237kHO6exlllXqF2IyrUbkRyYgIbF07j7yN7iX21UEUikVCgaHFadOlNvdadMxw7c0hPEmKjGfnLarxLlUejVnP/uj8rpowiIiSYnxZ92PDq+0xduJpFM8azf8cm3PMVYMz0BRl6x951YOdmDu7ayt6/bmao27D/DG4exrl+AFtWL2XRjLF06TWIfsPGYW1rx4tnj9m6Zhl9OzZm9e7TeBYohMerbYXeZmVlg4mpGYVerZzOCf06NyMqIizT+o49+vH9GP2Vp6MGfElsdDQzlm6kRBk/NGo1N69eZNb4YYS+DGLOb+8fWv1QNy+cYeqgbhT3q0zl+k2p+1kHIkKD2bVyEfvWL2fauv1Y2tji6lkgw7EWr66fp5dxp368zeH2NWr368yB/RcyfHBf+WkaahP9TcdzKwFwy1+Irt+PoVF77RZqVjZ2jFu+lRvnTyM3MbwRurWdA3HRkfRtWI4Rc3+ncv1mevUV6zRi+gbjzT/+p6p++X2uv2ZScAB3Vwyh7LD1mDnpvy8U+nwIUrn+e83DLT8T//Qm+Rp+hVWBkkikMpJePiLo2GpiAy5RcsBSo8+VdrjhT1TJsjx8a8Qgrmhxrv8wmQKHdmP34I4uwXO4eZVUe0duD/xB1za+iA/XR0ykwMGd2D68a/QE9J/El2bvmOnc55R3boSF/y6RgBpBkaK+DP0pY2+EvaMTnXvOH6DVAAAgAElEQVT0+ahzFi9lvBXSr62ePZ7rf59i8JSFeJcqj5m5BTGR4Zw7soclE4bi5O5J6Sq19I55eOsaX/8widKVa+rKyteoR5MO3dm1eonRYrOzd2DM9IVGO1+xEsa9fpfPn6ZS9Tr0Hz5eV1awcFHKVKhKkwqFuH3dH88ChYz6mv9Uv+Hj9PYBfa3HZ7UMtIY7N67w/ehpVKxWW1dWtXZD2nzRk/Ursh4++6eObltP0TJ+ui2CXmvWuSffNPbj1qWzObJJujHEG7hxyK0EoLhfFYq/s3DDztGZ2i3aGdyG6UNY2zlgnck+ov9FFq6FMpTFBVzGo96XuFb5/K12XkgVpgSsH0t6QjQmNsbdDiyqtB8FDuyk8JbVBDVsQZqNLVbPn+H72y8ozcyJLfpmCD6qZFlMoyMpvnQOT9t8QYqDE5bBz/FdsQClmRmx3r5Gje2fxicIH0IkoHlMqUznccB9g3UWlla4eXga7bU0Gg0SiQSpTKZbWSyVSnWbzxvaPN+7VDkObl5JPq+iFC5ZFjQaHlz358i2dRQtbZytjbJDqUzn6aMHBuvMLSxxdTfO9SviU4Kta5ay94911KzfDCtrG4JfPGPjbwuRyWQU8SlulNfJjpioSIPX4u1V/G8rUcaPbetWUMi7GL6lyqHRaLh19RK7Nq2iZNnsbzHzNrf8hbj+9ynOHtpFmaq1Mbe0JiIkiIObViKVyXAxcm/Nx7J68RRZWkqGco1USsJbc6LzIgH4GFFhIQQ9MfwYWSc3T0zzaH/OvJIS9VJ/S6bXJFLMnd/8Dlp4FiXc/yCWnsWwyl9c2wMa8piXZ7ZgYueKwtJ4c3xfe9K+G1JlOj7rluE37SdA+3sXUb4yZ5ZuJumtEZ2wanW4OHURvit+oeTSOdq2EgmRZSvy15JNJBkYScjN+LKS4uJOaJWa728o/N8TCWgeCwt5Scs6FQzW1azbkOUbjbfVTI9hE1g7dyKzh/Ym6a2tU9wLFqb3T9MoU7V2hmN+mLeSNXMmMmVQV9JTtR/MpuYW1GzWhu5DxxkttszY2TsyftYS8r21z+bbwkNf0r5hJYN11Wo3YOGaHQbr/qne3/2IXKHgt1+mM+2nb3XlJctWZPaKrRTJYs5fxRp1KFws53sHNq9czOaViw3Wvfu4TYDpSzawYNpohvbqQNqrn625hSWNPmvP4JGTjBpbp4E/IJXLWDNnEtHh2lXGEokE79J+/LhwXZZ7epapWouCRXMnoav9TSeD5SoTU3ZefKL7Pi8SgHd5FCzCgInzsLbPvDfz9+kZH+P52tilmw3+zWdXkRpNyVemWpZPR8pK5c6DqNx5kJGj0rq/aoTBcolcQeXJR3Xf+3SdTOCBX3mwbgzqtORXbUywL1ED785jdZvVG9ujzj151LknsqRETOJjSXF0MfhELoDnzdrwvFkbZMlJmMTFkOLghEZhnOfTGyO+zITUrE9IzYzvR8J/j0TzqT0z8hMTFRXFw5exWDt8mpvnhjy9T4TUGsk/mBSv0WhIiI3WPorTzkG3ACQrarWauOhIJBIJNvaOmW6T8y5F+CPcCvhkeBTfpyLs4TVsC5ZC8g/2NU2IjyUxIR57B2ejPWEpM9WLalfrZne1fFbUarV283qJBHsHpw/+2QKEPblOuss/m9uaGB9HSlICNg5OKHL4A1MWFoDKJefmjgLZSgBk4Q9ROb//iV95oUM57bZsA3ZknKP+KZCrldjEBXE0NONWbcai0WhQJsaCRo3cyv4f/W14mKbRtYITatuMT/n6FGhiQpAoTMDy05yOIU2Mol5xD+ztDe9YIPz7iR7Q/yCJRPKP54FJpVLdaub/OitrW6ysjT8El1ekUikOufh0krd3Fvh/oDK3IPk/NpT9XyGRSFBYGW8vZkEQ3jDuMj5BEARBEARBeA+RgAqCIAiCIAi5SiSggiAIgiAIQq4SCaggCIIgCIKQq0QCKgiCIAiCIOQqkYAKgiAIgiAIuUokoIIgCIIgCEKuEgmoIAiCIAiCkKtEAioIgiAIgiDkKpGACoIgCIIgCLlKJKCCIAiCIAhCrhLPgv8AapUSZXpaXodhkEqlBGUKGumneS+hVqaTnpKEWqXM61AMGvfTCPwvXczrMN4rPSUxr0MwSK1SoklLyuswMqVWqT7Z+KYN6c3VsyfzOoz3Mlen5HUIBsk1KkwkKuzln+Z7i7VciSo9FT7R3z+UqWg0alB8mvFplKloNJq8DkPIQSIBfQ9ra2vsTCPQJIfndSgGmUrUhIWHkyYxyetQDHKVpKBMjEQjV+R1KAb9G5JPAFVCRF6HYFDwizD8j93K6zAy1bK2D258msn7vyH5LF+xEtUdP80ET6NRozGTU6KQTV6HYpAmLQXSEpAlyvI6FIPU6UlcPP+AsOjUvA7FIE8nC+qUKJDXYQg5SCSg76FQKPAt5pPXYWTqqfkL9oWGkYB5XodikINciYN7IRSmZnkdSpbMyg3M6xAMSrm2GAAbN688jsSw9Bt32Xw8IK/DyFTrBqVxylckr8PI0pxTj/I6hEwVSgtGbZ8vr8MwSKNMQ44G1acaX1IsMmUyKhu3vA7FIE1MCGdvhnD5/qd5c1ujjDsy2aeZvAvG8WmO2wqCIAiCIAj/t0QCKgiCIAiCIOQqkYAKgiAIgiAIuUokoIIgCIIgCEKuEgmoIAiCIAiCkKtEAioIgiAIgiDkKpGACoIgCIIgCLlKJKCCIAiCIAhCrhIJqCAIgiAIgpCrRAIqCIIgCIIg5CqRgAqflLjYGAZ93ZnrVy7plcdERTJh5Lc8ffTmsY9/nznB5jUrOHn0ICqVSlceFvKSKr6eXL5wLkdj9S7gwsqfu+NoZ8nsEe1YP6MnABZmJvgUcs3yn72NRY7G9qkpnN8py39uTtrneVtZmGbaxsXBGoBOTSvy8vTMvPzvCP9SsuQkUKv1ysxDgmjZoCyO1/Tfcxyu++N67mSGcxRbuZCGHRrkYJSC8N8gngUvGBRy/3qGMlu3/JjbOgDw9NIJzq2dTZeF+43yeoFPH6NMTyc6KpI/D++jeu16WFvbIFcoKFCoMImJCWxdt5Lmn7cnX0EvBvfszLnTf1LY24fAJ4/xKVGKFRt3YWVtg1qtJj4ulvCwEEKCg3Bxc0cqzf691rUdYxizYDf7Tt4EwMXBii9aVGbC4n3YWJljb6tNKmv4FWHjrN6640wVcqRSCcmp6bqy8Yv2sGTTqWzH9FpYSDCpKckZyiUSCfkKFib4xTNa1SrD0k37qFi1lq7+/OnjLJ49iWWb9mNhaaUr37ttAxNHDMD/SWy2Y7M0N+H2nglZtjlw+hbtvltK6wblWDGpm8E2fxy+TPdRq1AoZNhZ514C/zLoBR2b12bBbxspX6mqrjwqMhyZTI6tnb1e+xIeVkyZt5Q2nboaLYbE2GgSYqIylLsW1D7n/slNf1aO7sfQ3/Zg7+Khq79/6QwHVsxmwPyNmFpY6sovHtzGlukjjfMceo0G66cPs2yS4uBEuu2b62T5/CkFDuzA4uULkl09CGzehoRX/5d8h3dTbuY49h3P+B70sTz+PEjJRTOweRKAytSUkBr1uT5iIslunkhUaswiw5Gmp+sdU3jbeqyePyG0el29cllqKoqEeKPF9poiLpaK477nfq/BRJX205WbxERRctEMArr11V2jtxVbtQiL4CCujp5m9JiyY8AXdXC2t2bikn165dOGtOGPw5e5cicwjyITPtT48eO5f/8+UqmUWrVq0b9/f6OeXySg/yF/rZxOwQq1yV+2eoY6/62/Yu3qSbE6rQDYM7GnXr0yJZn6g6aQr2x10pMTiQ56TEzQE6PF1qNdU0JfBuu+/3n0MABc3T04cfmBXtudW9Zx8expth85i7dPccJCXtKhWS1+XzKP70aO17Ub+k13AM7efIq9o1O2YyyS3xkrC7P3tjt67i7ONbTxm5spOLlmGK6ONlTpNI3QSON/cAGM+b4PVy78laFcJpNx4aF+4hIbE8Xm1csAeHT/DndvXuP3RbMwMTWjqG9J6jdtZdTYEpPTMC8/SPf9T32bMbZ/C0p/PomHgWF6bdfvvcDFm0+5vnMsVTpN48aDIB4emsz8tcc5+vdd/trwA462xk0+d23dwOF9Ow3WLV69FbVaRWR4GOnpaXp13/bsQgGvwkydv8yo8RhybvcGDv0+L0P56wRSpVSSFBuNRqUmKS6GM9vXABDy5AEv7t/i6LrFKExMcS/iS5naTYwamyw5iSZt6mTZ5saQsTzoof3wcj13khrf9iCybAViixbH8dpFfH/7hb9nr+BlvabIUlIwiww3WnxOVy5QbXgfHnT7hgszl2EaHUHpeT9Tc1A3jm45mulxErUKNBrtN2o1li+eAaCIizFabKBNxqXKdExiovA8eZiwqrVJt7JGLVeQmL8Q8sREimxbx4smnxtMQO1v38DqmRFuJDJRr0oxDiwdnGWbkIg4vBr9hJuTDTZW5gDUqeiDh4stmw5oe5aTU9J4HhLN990bcPthsEhAP3EqlYpmzZoxceJEANq0aUPv3r1RKBRGew2RgP6HPDi1B2tnD4MJ6LPLp3D2LqVLQPtuvKxXv6RtCQDOrJjMk4t/Gj2210lm0PNnNKpSknnL19GkZRtioqN4HHCf0JA3yenNq5cpV7EK3j7FAXBxc6dOg6bcvKof89L1O6hQpTqWb/Xs5RYXB2u+aFGJAV/U5d7jEC7fDuTK9jGs+OMvVu44S+DLjL1Z2TF3+UaUSiUADSsUZujYaTRv3Qkkkgxt01JTue7/NwCREdoP+ptX/ZHLZZiamho1rreVKupBr3Y1+bpNNW4FBHNw2WDmrT3G5gP+RMUmvvf4kPA4Zqw4RN3KPgz4oq7R4nJx86BkmfJ6ZQ/u3uLYwb2o3xmuzSuNug+iUfc3Sbz/oR1smjbCYNv0tFSe3PQHID4qAoDAO9eQymTITYz/81VZWLLtWnCm9a1q+qJ56/ew2KrFBNVvyoWZbxL3ChOG4rtyES/rNTV6fJ5H9xFdoiw3h4x9HQH+k+bTuH09bAPukm5ta/A4u/u3MYsIRZachCwlmWataujqEt3zGS2+Or3aYRH2Uvd9+emjAUhycefAkcuZHQZoe4vdTx9FlpZK0XXLCOjSG2Qyo8UGcP76Y8q2mcyIno2pUsaL9t9rf26FPB3ZvWgA3Uau5MpdbTI59fvWfNGist7x13dqr/u5q49o0DPjTZTwaZLJZFStqh3xSUtLIzU1FbncuCmjSED/Y86ums7ZVdMN1jl7l9J9fXrFzwbbNBu1CID7p/Zw/JdRRo/v5NGDABzeu5PGLVrzx/pVzJs2Xq+NuYVFht6o9PQ0zC30e8aiIyMIDQ6iYGFvZNl8U5bJpMjlMhRyGVXLejG2fwtsX93pv2v60Db061SbY3/fo//EjTwJisDMRM7SzacY3LU+V7eP4fiFe3QcsjxbMb3Nykb7IRr/qncmLTUFOwdHg22dXd1Zsn4P8GaofeaStdg5OPL0UQA3r17ixTPj9W7XqeTD/FEdcXe2Zefxq9TtMYcbD4Jo27A8X7etzpTvWnPaP4AuI34jMTkt0/MUKeDM1nl9jRbXa9Vr16N67Xp6ZXu2b+bYwb1ZTt2Ii4shKclw4hwVEc6zJ49w98iHSQ4k9WGBj3FwM5wE2Tq50m/uOuDNUHv3iYuwsnMgLPAxz25fJTI493qf5CnJqEzfjBzIk5OI9fbVa5Pi6ILDjSs58voStQr1Ox+caoX8VZ3hG4ziy+dhFfiEFEdnqg/pyd+zV7DdP/BV3VwK7t1mtPheJ5kWQc9p3qIKf89aTlCjlihio7F+EoB5WIhee2laKp7HD+C98Xfs7t/m4Rc9SXL3pNTC6RTZuoaAL3sT2Lwd6TaGE+t/KjklnQdPQ4mJSyItXcmDp6F69YEvo3j8XHuj03PMWnqOWUvtikWp6eeNXC7F/9YzDpy+pXeMm7MtPoVceRYcSWqa0ihx/tfJbAqiUWachpWV4l7OmJu/+Rzr27cvffvqv8fOnTuXffv20aFDByQGOjSyQySg/zF+bftQrO7nGcqPzB2m9/2tgxvxqlwfx0LaD4qKHQfg5OXLwemDcqQHFGDvji3M/nkM3/4wlq3rV/Ftr/+xd9fRTV5vAMe/SZq6l0JLC8ULRYvrcIYMGMNdh9twl+Fa3G3IcLfh7u4ubZEKdW/T5PdHIKUkFWjawo/7OYez5n3v++Y5a9I8ufLc1kzxWMaf/QZrekYBfv2tCZvXreDEfweoVrset69f4fjh/UycuSDR/UYOUL+R9DEEXyiPAwAlC+Xg4u0XnLryhByOtpQq7KLVduWO88xbfwKfD6EArJjYDtdc2ajacQ5/jtvA4JnbccmuOzlMqxOH9gJw7OBuWnXuhbGx7iT5k+uXzgFw6ewJ6v3egnlTR3P+5BG9xvTw+TvGL9rHkQsPE33Y7Dh6kx1Hb+Job0X54rmTTT5NTYyIiVVQruU06lQuzKR++p0mAKBUKlGpVMhkMuJiYpAbGiaZgN67fYOXz57w7o03zx4/IH/BwonOz5kyljlTxrLt8FmKFC+p8x7f6vGVM5zb9Q/lf2uZYtsXty4D6rmgpWo3Zt+SqTy6dEqv8SRHHhqCVBFHrLWt5pj3r40psnAaMbZ2hOQriOWrZ+T/dxVPOvdJlxjeV61D3m3/4LpmIa9/b41RgD/u08cQ7uxCSAE3THwTeh+Jj6eYxyTybVnDtUnzCShWmkr92lO9Q0Muz15JWJ78IEmftbuO59TTAZyP7edtrQbk2bmRogu053VW7tMOq2cPedWkDZfmrMLsrSfysDAOHbpCvi1rKbRyPgVXL+TQoauo9DhcmlqT+jei4+8VWLPzIjFxcXiMaEGzOiXpMmZ9Qpt+jZjUrxGV2s4UQ/F6olJEY1Sw1VddYyK9yPXr15NtM2jQIAYNGsTo0aM5f/48lStXTkuYiYgE9CdjYmWHjXMereMGcu1emtxla1KwRhMAVCoVipgoSjXrSfl2g3h9/RSX1s/RS0xRkZFMGTOE/bu2MH76fP5o1Z6mbToxqEd7fq9Znv2nE69OLVm2AlPmLWfC8P4EdfuAmbkFfQaPov7vzRO1W7fjEGUr/pLm+KRSCdP+asKHoHA6NanIP3svMXvtMSqWyEP35lUStd0+rwe5nRInl9mzWmMkN+D69lFa9y7dfGqa4/vk3In/mDVxOLUbNOH65XP0aNWAWcs2ktUhu872+7Zv5NDuLRQqWoIpowZgYmrGvNXbgISe0bQa26sBLeuWBmDqwCbJtp3UrzFrd19gbK8GAJzfOAy5XN1zPbFvQ0b+WZdqHefg45/2hVG6jBnUi7fenvyz8z+Cg4OwtrHV2e7hvTv07ticOg1+x0Aup32TX5m3ciPlK1fTtBk7dS4NmrTAzNxCb/G9f/GEo/8s5N7Z/yjXoAW/9RyebPurh3Zw4+genF2LsGP2aIxMTOk2fZX63Mee0bQyCvDHMJk5kZYv1FNrVBIJFq+eEengxLP23Ym1sCT37n/Js3MjUVkduTN4PK+a6m/R1ud8K1bjxrhZFJ0/RZPQfShRhvOLNqD6ome06MJp5NqzhQsL1msWH51av5+yY/qR5eZldQKaDnIc3EUxj8nc7zOMPDs3UmFQV65P9OBJl36antFPrv3tQYydPcqP0ymKLJyOxevnnNpwgEc9BvG4Sz8sPF9kSvIJ0PH3CkxZdpjl284CcPvRG3bM606/KVs0XzL/HLeBjfuvZEp8/7ckgFR/0y9iYmKIiorC2toaADs7O8LC9LuGQSSgP5mokACC3rzUOq6Ii9E6dmrJWE4tGQeASqkuc2SR1Yn2y47h9+K+VvtvJTc0xEBuwL/7Tmjm4tlnzca6HYe5ff0KZuYWREZEULiYu+YDveEfLfmtSQsiwsMwNTNHoVDg7+eLrV0WjIyMKF+5GpZWNsk9barNHd6c8sXzUKuLBxP7NWS7Rw+qddSdfHusO4aZafrNo9RFqVSyetEsVs6fToOmbRgzbQHv33gyqHsbWtevxD+7TyD9bAqCUqlkucdU1iyeTefeg+k5aDTzp45lWK92dOo1iN5DxibzbF9n4/4rnLj0KNXt3/gGsf/0PZRKFfFKJQpFPNExcYRHxRAVrV6lnD2rNTfSudfE590bHJ1yaB0/enAPowb2pFqtukydvwK5XM6CmX/Tvc3vzFi0mnqNmgJgbGKKpZW13uL5Z1wf7p09Qv5Slei7aBu5iiTdq6pUKjmydh4nNiyhZrte/NrlLw4snc66sb2p2bYn9boNTvLar+W2dDZ5d2xIsV2FYT0AOLNiGx/cy+Fdvwlvfm2ENC4OaWwMBpERWD+6hzQu6V7wtHjdpA2vf2+Nie874swsUFhY6mz3pGMvXjVpnWixj8LcghvjZmvmsYbmKYBPZf2UYZJFRVJixhhyHtzFzdHT8fy9Fa+atKH8sB7UblGToztPJ2pfcUBHzN4kfu2b+PkgjYuhdtPE00gAju1Me293q/plWDulo+Zx1K1Fic6fWT8EAPPS/YmPV/LCy5+mddy5cvclsXHxdGxcnre+wcmOcAj6IPn6BDSZKe6BgYGMGqXuNFEoFNjZ2TFw4MA0xKdNJKA/mZu7VnJz10qd5xwLldL83NJjr+ZniQRkhsYYmppjbK6eV2RkaoG1U269xGRgYMCEGQnD50cO7GbTmmU8ffyQ8NAQsmZzpEzFKkxfuJK8+RPmjkkkEi6ePcmyeTN58vCeZvi0dPlKDBwxgYKFi6Y5tgl9GtKlSSVaDFrBnSdvaDdsDUdXDWT/0j4MmLpNq/3F2+rk3lBuwID2NWhapyQu2W0xkMl44xPEvlN3mLPuGKHh0WmO7RNFXBxXz59m8LgZtOyonnbg7JKH9XtOcmDXZk0Zpk/uXL/M5rVLmeSxkrqN1b3Gf42ZQlH30nzw89X5HN/q1ZsPvHqjnh/WtLY7fzavQqG8jliaGeMbEMqZa8+YvfYozzz9tK6VyaQMbF+DVvXLksc5CzKZhDc+wew9eZt63Rdotden0ZNnEx2lPZ/q7s3rtO/Wi/7DxmnmQw0YPp4SpcpRsmyFdIun6C+/UrtDX7I450KlVBLzxdxTGwcnWo6YgZmVDa/v3eDc9nW0GT2XkrXVUxUa9RmFi1sJQgO0/z+nxa0xM7g1ZkbiWB7coWbbepzYdJigwsUTnSs2dyJVu7fQeS+lgZzgAoV40bKzXmPUkEiIcnDSPJRFRWIU+AGpImFaSKyNHbE26hEMw6AAis2dhPPxAxhERQIQZ26BV93fuTdwjF5CUsoNURrIOfXPPoLdigEQkyUrZ1buwO7udRRm5hhERhDoVow4M3OedOqNQWSkXp47tQ6euUfxJpM0j+tWLsyMwX9Qsulk4pUqzfH4eHU202nUP8wa8gcHlvbDQCblxkNP/hiwLENj/il9Sw9oMgmoo6Mja9euTVNIKREJ6E+kyz8Jhdkfn9zNyUWj6bn9LlKZ9svAzkU91KSMV3Bn/z88v3CEUF8vlAoF5vaO5CpdnabTt+g9xsN7dzC0Txc69xzA0HFTsbK2wev1S9YunU+73+uw79Q17LNmA9SF6P/q3p4eA4aycM1m7LM64OX5kuXzZ9GlxW/sO30NpxzaczS/xvHLj7jzxJv/zj8AIDwyhoa9F+FeKGei4vdfWje1IxXd8zJ52SGu3H2FQhFPsQLOjO5Zn5oVClGl3SxUKlWS138NQyMjVmw9hEQi4drFM9hny06uvPkxNjGlWduuWu3dy1Zk37l7WFnb8MHfF0tLawyNjKjVIPkh8rT4s3ll5gxtzoKNJ5m4+ADBYZHkds5CnzbVOP3PYCq0no7X+6BE1ywZ24b6vxRh3MJ9XL7zEkW8kuKuzkzo05DyxfPoZUVtVGQkfh/nAEaEhxEVGcmDu7eIiowgNCSEoIAPiRLLIWPVi/NePX+Kr887zbB71Vr6X739uZK11Ink5Ja/EOTzNsl2+UqUJ0/xMozeegZTS2tCA/wxtbDEwNCI4tXrp1t8Jr7vUJiYpbjw5Wm7HnjWbwpSKUYB/vzSqzVXpyzkXbVfUZiagUSCy96teovL9s51yg9V975KVCokijhkcbHIoiKRfnz/Xpin+0O24l9dMAwJ4sL8dQQWcUeiVGJ35zolp4zA1OcdFxal3PObEpWBQaIE3unYAfJtWYPVs8fIw0OJss+Gf+mKXJu8MNHwvzQ2hgLrl+N8dB+m794gjVcQ6ZCdd9Xr8bhznyR7eL9FWEQ0YREJX5iLu6oXvz319NMknZ/zfBdAi0EJnRyGcgNsrUwxMzEkIiqWCYv3c/uxt97iEz75hh7QTCYSUCFZZ1dO5sXFI5Rt3Y9sBYojlcoI8HrKta2LeffgGk2nb9br8106d5qi7qUZPCbhG3fOXHlwLVSEqu75eHT/DvY16gBw99Z1bO2y0H/YOE3bfAUKMWLidA7u3sbTRw/SnICev6FdYDsgOILjlx5RsYT2XNpPapQryKw1R1i1I6E256OXPkRGx7LNozvZ7Cw0i5T04VNv3N/D+lLv9xZaw+j2WR1Zv/cULh8/xKxtbAkODKBu2QLMXr6JanV+S9S+Ss16rN+rv8UqtSu6cerqE8YsSOhZf/TSh0u3X/LuzEzKFcuD1/vEJWeqlS3Ayh3nWLs74YvTM08/JBIJ66d3xthITnRM4uLhX+vKhTP07ph47nDL+lUxNTPHwtIKuyz25HMtpHXdvp2b2b9zK8evPtQ6t/PoRRyd9Fem50u/NO9C1RaJ6/R6PrjF+gkJtRrNrGwIDw5k4h/l6TR5KUWr1EnUvnDFmgxcrrv26beo3r4hr5u05mGvIcm2i87qQHRW9YI+07fqJCTOwhJFOpVKC8+Zm1sjp4BEgkpmgNLQkHhDIxRm5sRaWBJrbYtRYIDOa23v3+b2sL/xL5uw6MK3UnVeNO+A67oleo/V+cheyo3sw9MOPWMV8LsAACAASURBVLn71zhirawx935NgX+WUq3z7xzdeYqYLFkBKDuqL1luXuFhryEEFCuFSmaA1dMHuC2bS9bLZzi58RDoYfONtGjzW1kGdaxF4XwJc9Df+gaxetcFHjx/n8yVwrcRCajwHTq9bAIPj2oPFwMsa15M61jjv9fhVERdy+3tvSu41WpG0XptNOez5C6IRCLl+LxhKGKiMTBKuTh7arkVK8HeHf/y79rl/NqwCRaW1rz1es2y+TMxMjYmb35XTduixUsRGPCBxXOm0rR1R2yz2PPO25PlC2ZhbGxC/oJueovra91+7E2HxhW48dCLa/deE69UUSRfdgZ2qInnuwD8g8IzNB65oSFuxVK/GtvaxjbJRTjf4vYjb/7qWIuOv1fgwOm7hIRHkSt7FgZ3rkVMbBz3nmn36t19+pbW9ctw8dZLdS9yvLoXuX+76jx+6ZPm5BOgUrVaXLzviUQqRSaTYWhopFU26a23ZxJX61aoiPZ7Sp+MzcyxzuqY6NiHt18Xo5mVDWZ6miP9pWDXwuw/fjvRyvfMEmtjl4raoroT0MAiJci3ZQ1hufMTWLg4EpUKuzvXybNjQ6KdivQl6+VzBBZxTzS8H5EjFyH5C/FbbXdsHt/Hp3INALJdPsvjrv142byDpm1oPlfijU2oOKgrxgH+RNtnS3NMC0a34s9mulc9h1/XngZTp9t8zt14hlteR1ZP6sCY+XvYdOAq/kHhWJgaUa2sK2undMTHPzTRF0tBD/S8CCkjiAT0J1C2VV+K/9Yh5YYfmdsnfLjZ5szPi0tHcC5eIVEP6L1Dm7DMlkOvySdAqw7diIyIYNViD81uSFKplBKlyrFi0+5EPZoVq9Zg5qLVLJs/k8Vz1KvJJRIJ7qXLs2LzHpxz5tJrbF965unHn+M2EBCsnUy2GrySqX81Ydvc7liYqf8fRUXHcuDMPTqNWqdz6EpfQoIDef3iqc5z1jZ2WvVB/XzeJ9neIbszxiZp33lo2sr/UMQrGduzPsvGtwXUi2Uu33lFw95LePzSR+uazqPWMWXg72ya2UWzu0pMbBwHTt9j+JxdaY4JQC6XJ1kvNSUKRRwvnz3Rec7UzByH7E46z6VVREgQvl/sfBPsm3Qh+JAPvlrtP7HJlh3DFEp1pZZhcCAWr54lPA5LqFYQb2RCZPb06xVODxc91lB8zkQq922HLEY9BK0wMcWrXhPuDhqXwtVfL9itGC4HdpB3y1re1GlIrIUlZm+9KLRyPvFGxoTmThiCDypYlFx7thDkVpyAoiVRSaVYPXtMgfXLiHB0JsZGP2XeJi89yKJNqR8J8fbR3mBDpVJ9/KdzXwxBbyR634QgvUlU+pqIJmSK115vWHrdj3CJfj5EvhQbGc7Ff2bx7Pwh4qLUCx+kBga4lKxKpS4jsMya/IdsWbkv7kWKIv+GRDUiIpywkBDs7LOmuP1XVGQkIcFB2Gaxx9DQMNXP4ZZdPfRnXCJ9ahACZLExRyqR4Bf49SUsom8vBkj1nuwNKxfl/dukV4h36TNEMzwfHBhArVJJTyMAWLxhD+Uqa6+u/eTc0UOMXKq9BWhyLM2NsTA1xi8wjDhF0vNoP5fFxhyZVIJfYPhXzZ3dMvUPCpQol3LDZHyqQft5Wa/5MyayfP6sJK+pXK0WK/7dk+x9P732vmY/9pTmgI7ecgbbj7v0hAcHMr5xmWTv12POegqUrpTk+Vyx71Daa2//+KX6dUol2s3nS4FuxTj573+JjslDgnBb7sHLpu0Iy1tAc9xl71bKjP8r2d2VAFSKWAxC3xNvm7ZpNilSKjEKCgCJRJ3YpTKLUkWGIFNEobR0SPVTFfhnKfk2r8b0485vKqmUgGKluN93BB9KJ8xFlocGU8xjEs5H9iH/uCAt3siYd9XqcHfgGKJSsVOTKtiH+Uv3cuPJh1TH9zXa/FaWwZ1q45Y3oUPjnV8wq3deYNrK/1J8H1cq5sj2eb2xsUmfnvr/N1JLJ4zKfN3nWOGQXSnWAU1PIgH9waV3AvqJSqUiOjQIZXw8ptZ2SFI5vygtCWhGyIgENC2+NgHNaN+SgGYkfSSg6eVbEtCMltoENDNkWAL6jb4lAf1EFhmBYVgI0bb2ydfzVKkwDApEolISY5vlq7oY0zsB/cTI0ABbKzPCIqIJj9Qu95cUkYB+HamlM0bl+qXc8DOFg7ZnagIqhuCFVJFIJJhYZf6cLkEQhP938aZmRJmapdxQIiH2G6eQZJSYWAXv02nzCOEzErEISRAEQRAEQchoIgEVBEEQBEEQMo7oARUEQRAEQRAykkQC0h8rpfuxohUEQRAEQRC0iR5QQRAEQRAEIcOIRUiCIAiCIAhCRkttecTvhUhABUEQBEEQfmASCUikP9ZWUyIBFQRBEARB+KFJkIoeUEEQBEEQBCEjiQRUEARBEARByDASiUQMwQuCIAiCIAgZS/SAChlKqVRirQzHWBKb2aHoJFPEEBroi4HcKLNDSVb07cWZHUKySue2yuwQkmTtmA+3Km0yOwydlIo4Qj74ZHYYyTKJDsrsEJIUr4iCsA+ZHYZuynjioyNQfa/xxUSgjI9BJflOP2ajQsmX3RKVSpXZkeiUK5vZdxvbd0ksQhIynpICdsZgaJzZgeikCArlrk8oSsn3WZ+sRKky3L5xLbPD+KEFv3/O5CGtMzsMnaKC3oFKmdlhJMvdwTKzQ0jS6dP3OHPr+3x/GMlltG1cEqnk+0xSVBK48diPB37f5xegPDZgZCjDwvT77BwwNjIQCehXkIhFSEJGMzAwQGlqg8TYPLND0UkaHkyIxBKF1DCzQ9Fp+MRpyJwKIZF8n98cm5fIDkC5aaczN5AkXBlZDQBTW8fMDSQJ8ZGBWNlnz+wwkvU9xxccHsfp2+8yOwydTI0NaN/SHJW5fWaHopNKGsLrEG/OvVZkdig6KZVSgl8HcePJ99mDrFCqfriEKrOJHlBBEARBEAQh40jEHFBBEARBEAQhA4kheEEQBEEQBCFj/YCLkH6sdFkQhK8SeP8snoeWAPB6/0Ke/TsBVbyC6A9vdP6LiwgBwP/GYc38TkEQBOH7J5VKv+pfZhM9oILwg1MplTzbPCHRMamBEflajibS5wVBD87jUr838dHhKCJDiQ31586cdjrv5VClBS71e2dA1IIgCII+/Wg9oCIBFYQfnUpJ0P2zWLuWx8QhNwBSWdJVBwytsuI+aicAAbdP4HVoCe4jtoNUiszQJENCFgRBEPRHIhFzQAVByCS2RatiX6peiu0kUhmGFnYff1b/wZLI5MjNrXl/bhvRH7yJ+uCdrrEKgiAI+vWj9YD+WOmyIAhfLT4mEt8re4n2104qgx5fBiDw/hkAlIoY4mOjUCniMjRGQRAEIQ0kYg6oIAjfmfiYCPyvHSQmyAdTx3wAqFQqvA4uJvTlTWyLVef1/vmgUuFUvT2gXoQU7vUgM8MWBEEQUkldhunH6gEVCagg/J8ztLSnSN8VvNg+jdgQfxSRobzYMZ2QZ9fJ12ocdkWr4XNpN54HFhLp+5Lcvw/K7JAFQRCEryQSUOG7tXv1QgqVLEdB97Ja5w5vWUMWByfKVPs10XGVSqVzm8pzh3bxz5yJrDpxJ93i/RG8efmMXavm02XEZLYtnUPwBz8GzVpOXGwMH3yS38Iwi0N25IYZvw9zpO8rov28cOu+APMcBQFwqNAEcydXFFFhGR6PkDrenq+4df0KDf9omeg9eePKRXp3bM7u45fJ7pyDiIhwfN+9TfZeNrZ22Nhl0Wt8cgMZw7r+yt6Tt7n/LOG1b21hgrtbTi7eekFM7Pe5LaWQNBtLUyzMjBMdi49X8tYvGACHLJZc2zaKFn+t4NKdl5iZGOKUzSbZewYEhxMQHJFuMf+MJBKQyUQCKnyn9m9YhszAQGcCenrfNvIXLalJQD/4vGXllJE8uH4RqVRK5fp/0HnoRE3CFBsdRUiAv95iu3/mEBZ2WXEpUjrV10QEByCVGWBiYZXo+Lja+WkyZDruvzbVS2wxUZEsnzQs0TFLGzs6DZ1ISIA/5w7tou2AUUSGhxEeGgSA17PHjGib/IKgKev3U6BYKb3ECOB7eR/BT66iVMSiiAzBzMkVAxNzrXaWuYtTbNA/qJRKQl/ewiRbHuRmVpjndNNbLEl5/9aTbs3q0OOvMTRq0V5z3PvVC4b2asPA0VMpX6UmAf6+PL6f/JcbZ5fcuOTJn94h6xQfH8+Of9exe+tGPF+9QBEXh3POXNRv3Ix2XXthYmqq9+e8fvkCo//qSf3GzTAwSPjTHR+vICw0BJVKCcCls6fo37V1svfqPWgkfYeM1mt8hnIZY3rW54W3f6IEtGgBZw4t64dr/XF4vQ/E1NgQZ4fkExSv94FEx+hvHnK8QsHrJw9QKOLIXbAIhkYJCVVIYACzBnWh64jJ5C5YVHP8zsXT/LtoOhNW7cTE1Exz/NTerSwZ/xfbbyf/BTO1rM0MsTCRJ45XqeRdYBQA2ayNuTCtAW3nnuXKs4S/uXYWRijiVYRExia6NmhjW3ovv8Tmcy/1Et+4Xg3o2apqomOe7wIo2vhvTI0NsbY0JYuNOQYGMgBqlCvINo/uyd5z8rJDTFl+SC/xCQlED6jwXdvgMYkNHpN0nstftCSg7vWcM6Q7UZHh9J+ykJDAADbOm4xUIqHbqGnpEtf5rSvJWaTUVyWgmyf0wTZ7Tv4YNjNdYvpEIpVincVe8/jp3Zs8vnWVTkMnJnlN7kJFWX3qns5zfm+9Gdmuvj4DxKFKC/WPEhlSuRFycxvMnFwJfnIpiUtkxEUE82jlXxToMBWbQhUTnbcuWJHCfZbpLcTrl84SEx3N+7eeBPj7cuXcCezss2FkbEzpCr8Q8MGX18+f8OrZE8pXqcnWdUtZv3xesvd0L1uJpf8e1Et808cP55eadan4S3Wtc0s9puOUMxeNmrbSHJsyZjB7t2+mx4ChlClfGQO5nHu3rrN03gyuXjzLin/36Bw5SAtlfDygfn8CvH/7htjYGHx93idqV6teQx6+C9c87tWhGS+ePubo5ft6jeeT+3vHkzdnwvtj7ZSOrJ3SEQAT975a7auWKcCuBT2TvWfNznO5eFs/CdTLR3eZO6wnfm+9kEplmFtZM2DqIgqVLI/vm9cEB3zgye1rRIaFERYSxOF/VwPg9eIJLx/eZefKeRgaGuFSwI1yNfX4vv1oVNNi/FnHNdExL/9wSg/Zj4mRDGtTQ+wsjDEwSPx62jjwF176htFnxWW9x/S5YXN2MWbBXs3jwZ1r07p+Gdo2LMvScW212u8/fTfR733n/J4UyuOAW8MJ6Rrnz04iEQmo8J1r3Kk31Ru31Do+Z0jCN9bXTx7w/P4tpm44oElKI8KC+XfhdC4e3QdAXGys1j3+XxkaGdNh0HjN450r57Fz5XzGd21KRFiIzmt833jSv1GlDIlPIpUmWTw+qQQ0JXIzK+RmVik3TKX+HX9HqVRqHp84vIcTh/cglUq5+DRQq33voRPoPXSC5nG9cvkJDQ7iwpMPeovpc/t2bCa7c06dCeiZE0coUsxdk4DGxsSwbcMaRk+eTetOCe+boiVKkStvAbq1asjzJw/JX7CwXmN89LFH+OG92xQvWYYe7Zrw/MmjJNtHRUayctFszp44gqGREaMG9mTo2Ml6H3r/rfciDOUG2FiacvqfwYxdsJd9p+4m2f7wufs6E1OAgnkcuLVzDPFKld7imzeiNznzujJry1EM5HLWzhqPx/CejFu+jaEtaydqGxcTw+PbVwEIDlC/1p7dvYnMQIbcKH2my4zedJOJW29rHg9o6EaLirlpVSU3C7qVT5fn/BpxinjiFPGax472Vvh8CGXLoescPnsfhyxWXN4yQus6E2M5Q7vUoW5lN2JiFSyf0I5R83aLofd0IxYhCd85Sxs7nHJrD1t+/sf1vedLpDIZeQoV0xzLX7QUKqWStv1HYZ0lK3cuneHw5jV6jS0+Lpao8FCd5wzkhsiNEs9Dio4IJS46Smf78OAAAt56YmXvgIGe51nGxsRgamFJqV9q4fPGE8+nD5NsO2jWCnK56k5ELK1t9RrXt4oN9SfKz1PnOUPrbMgMjXWe+xqfkszb1y7Ss3V9Wnfpy4BRk/H2fMWFU0d59fyxzuuCAz8wvHc7gj5O92hWsyRzVm5Nl6H36eOHM338cJ3nihRz1zom0VHGRM+dnhqXzp1i+7/ryJUnP0N6dWL5xl3sPn4ZlUrFtUvn6Nqyoaat1+uX7Ny8nm0b12BlbcO8lRvJ5ujEjPEjqFXWjcYt2tCsTWfcihbXS2yv3wYA0L15FQDqVHJj6ZYzRESl/CW1REFnOjauwMh5e4iOicPaQr0Rgr6SlCB/X957vqTX+DmYmKmno/zRtR/Htq8nNiaa7bffEeD7jp6/qkdebLM6MG75NiBhqH3w7BVY2tjx9vVznt69ge8b3e+VbxUXryQuPuHLmYO1Cb7BUWy/8Jojt96SzdqEs1O0e16tTA0xNdL9EW5vaUzubOa8DYgkVqHU2eZblC7sQrM6pVi06RSWZsZYWZhiYZ7470Nu5yx0+r0CXZtWJig0gjZDV/PWN5iZQ/7gyaG/2bj/Cmt3XeTOkzd6i0vgYxkm/f4BmjFjBteuXcPExITy5cvTp08fvd5fJKA/mdQMwcdERyE3NEL22TwzU3MLANxKV8QxZ26CP/jpPbZrBzZz7cBmnefKN+lI/d5jNI/fPrmLv9cLgn3f4fvqKdlyF0jU/tiqWRxbNYsei3bh5Fr0y9uliffzx+TMV5BGHXvx4NpFjm1fn2TbuUOTngvVpv9ImnTpp9fYvmTjVhlTh7zJtnm9xyPJcwW7zsYqX+qnRaRk2z/LAThxeDf9RvzNnAlDuHzuhFa765fOsnzuZO7fvoZMJqPtn/3IlbcgHpOG07JOGXLnL0jn3oOp07C53mL7s98QGjfTnjs5uFenRI8NjYxo1rYTcyaPJTw0lNLlK2Egl3P/9g2WzptBhSrVyeeqv/m0B3dvY/SgXjRv04khY6cwvF9X2jSqyRSPZdSs+xsymSxR+6Ue0/Hzec+k2Yuo8etvmnp/m/Yd5+bVS2xet4KpY4ewcc8xvcU4sH1N/u7XiNHz9tCyfmkubBpGp1HruP04+SQjv0s2eraqyoTFB4iOiaNgHgcUini83mv3in+LT1+sFZ/VtY1XqBdCSSRS3r56punp/NKDaxcBuHPxDFUa/MH6OX9z89xxvcSVlJJ57GhS3oVl/z3BwkSOlan2/FAA9zy2FHCyxDmLGYWcrXj0JvFIzMTW7kxs7U71sYe5/Srt/y+tzE34q2MtBnaowb5Td5m64jBzhjfnz2aVtdqO6l4PR3srev+9if2n72mmjNTo7EGF4nno0fIX5gxrRq2uyU+xEb6OBP0moKGhoeTIkYPhw9Vfyps2bUr37t2Ry7Vfj99KJKA/kSnrD6CMT3oVqpmlNaBONmNjoomLi0UuV2/pGB6iXlyzf/0yTC0s8Xqa9NDft+gwfY3mg+H+6YMcXjqFQRtPI/v4/IbGCVtEvn/+gE1je1C4Sl2kBgasHtSaVuMWkce9gqbNb/0mULRGQ4xMzNCnp3dvcPP8CVr3Gc7hLWt47/lKZzvHnLnZfvsdq6aN4tm9m8z49z8AFozqS3CAn6aXJb2ZZc+PWXZ1b2He5iMTnTO0sKPctNMZEgfAzHGDOfnfXkpXrMrNy+dpWKkQq3YcxdHJRdMz+sm0Uf0JCw2h7Z/96TlorGbRTcNmbdm5aTUbVsxjxthBek1A7bLYkye/q9ZxI2PtHuCxUz0oWLgYu7duZNUSD+IVCpxzutC2S0/ade2lt/mfZ08eZXi/bvQfPo7u/YYAMG/lJhbPmcp/+3dRs+5vWtdMnbc8yecvWbYCJctW0HnuW5gaG7Jzfg/cC+Wk8+h17Dx2iyVbzjBrSFNOrRtM0cZJz5PWZeP+Kxy78IjYOP2slje3tKZouSpsXTIL26wOyOVGrJ/7NznyumJqbs7AJlV1XndqzxbOHtxBHrdiLJ80FGNTU0YuVH/R/NQzqk+WpnL6N3Cjb/1CHLzuzczd95jRoTSda2r39Bd1sWHzoGrsveqNIl7JobG16TD/HOce+mraDFl3le0XXxMelbb/j1KphCkDfqdzk4q88Pan1eBV/HdeXR+4/5Qt9J+yBaes1jw/MllzzZ/jNiR5v0t3XnLpjn7m9gravjYBTa5v3NLSkjZt2gAQGxtLTEyMXpNPEAnoTyE4wJ+I0OAU20WEBhMRGkz2XPlQKZU8vnWVomXV33AfXL+EkYkpwR/8CP7gR9AH3xTuljrhQR+I+mIeZVxMNADREWHIDNQv+OjwUMCXd8/us3/+eFzLVaPJsJnIDOScWOfB+pFdaDZyDkWqqpMYuZExJuaWeonxk0c3rzDzry4UKVuZir82xmN4TyIjtMsWje/aFB/v1wBEhIWgiIujRx31aveI0GCUSqXmMcDyozf0Guf3JjjwA3+2+BXv1y/4rVlbxkxfzLPH9+nZqh5Nq5dk7zntxTHbT9xMcqeOpm270rRtV73HGfDBn5fPnmgdj4mO1vz8xus1sTExAJStUIWyFapotfd5m9Drpyuh/RqVq9Vi097jFC+VULlCIpHQqUc/IiMiUCqV2NhloU6DxpiYmtKgijuvXjxL9f0/X6z0LSKjYzl09j7dx2/E20f9JTU6Jo5+U7YwZ90x3vgGE6eI589xGwgIDuf2rjG45nbQuo/PuVk675/UXNGvMXD6EtbOHMfQFrVRKuMpVu4XRi7cgH12Z60heKVSybals9m1aj5NuvanZe+hbPCYxKzB3WjSpR+t++qeovGtpBIJE1qVoGP1fLz0DaPD/LMc/bi6ftDaqwxae5XstiY8WPAHAA3L5GBx9wocvf2WXssuERevZHSz4uwcVoPuSy+w54oXAJEx8YRGpr2KgFKpIiQ8itZDV3HqSsJ7w8jQACtzE/yDwomOjePohYcEhUYk+ftNij5+v4LatyxC8vX3p3TphBGu7t2707279qjdgAEDGD1av1UzQCSgP4VtS2dzbEfS30q/NGHlDtwr1WDh6P407tiLkKAADmxYTsMOPTV/gE/s2sSyv4emObaT/8zn+sEtOs8t6dFQ65iTazHKN+lAzU5/aXp5anUeRA43969aQf81lEolBzYsZ/OiGZSuWoe+k+ZhZGLK1A0HeHDtIhP+bJaofYueg4mOikh0fVhwIMp4JZY2tommNvwMjE3NkRkYMGH2cur+rl4Al79gEQ5ffcG+bf9gn82RoAB/jI1NsLG1o3IhexRxqf/wvPw85S9XqbFy4WxWLpyt81ypj72GPdo2ydAETyqVapJPpVLJUo/pbNu4Bn9fHwAMDAyoXK02g8dOwtbOnuWbdmsS5E88po3njZcnc5auS1MsSVm46RQA78/OxNoi6fJTZ68/o3HfpRgZZuzr39LGjgHTFmuGgiUSCbEx0QQH+GNpY4fc0IjiFathbmXNk9vXOLhpJf2mLKRKfXXS13HweAoULam3L92fU6pUhEbF0WH+Oc488NEcN5JLsTQx5ENYNNGxSo7ffUdweCx1ijux/MgTpuxIKFE2Zccdrj335/IT/ZXF+9z0lf9pfu7cpCID2tfQJJlxcfGcvfGM8Qv3cf/ZO52/30n9GuHiZEeHEWvTJT7hk69fhGRvb8/169eTbTN27Fhq1qxJhQr6Gzn55Of6JPxJdR8zg+5jZiQ69mkYadOVl4lq4n2Sx60YWxbP5OTeLUilUlr0GkyjjrpXWqdFo4GTaDRQ95zU5HzwfknoB1/NsLtrOe3Vy/ri9ewR25bNoU3/kfzWrnuKw6uFy6hLGr199YwNHpO4e/kccbHqpEAqk1GwRFla9RlGoZLl0i3mTwLvnyXM6z4u9Xvzev9C4sICyN9mQpKLjkyyugAQcOcEr/fNp9TYfWmOwdjYmC3/XdE8nj91DPu3ryc8PAxUKub+PQKH7M5MXrCWyjXqki27M5ERiRehTB3Vj7DQEKYtSnq+bVpcfOCl+Xn31o2M/qsnd72CE9XbBDh47la6PH9qLJw1iY2rlzF68myq1aqLiakZL54+Zs6UsXRqWo8jl+/jnDOX1nUWllYYGRunuTc2JZXbzUKmo9favWAO1k3rBKjrR6amUPk7v2DCI2OSbfO1JBIJx3duYv+GZbx7/QIAmYEBbqUq0KbfSFwKqOftLjl0BXMrG4I++GFuaYXc0IgKdbS/DOvL7D0JIwAdquWlT/1CFMiurkARp1By/pEvk7bf5oF3MOO3qF9/+RwtcLQx1Qy7H9VTTdLkdG5SkXkjWzDKYw+7j98iICSCfDmzMqxrHQ6v6E+pZlPwfBegdV1IeBQxMXE8fa3/BF74TDosQlq8eDH29vY0a9Ys5cbfQCSggk4mZuZ0HvZ3hj3f5gm9cS1fnZJ1Uzen7/bxPdw9sY9BG09rneu1dC9WWbPrLbZcroVZduQ65h/nyKbW1L7tcciRiynr9+HokheZTIbvGy/2rFnEpF6tWX3yrmZlblqolEqebZ6Q6JjUwIh8LUcT6fOCoAfncanfm/jocBSR6ioDdz066rzXpzmh6mL2uisSpMXcSSPY9s8y3IqXommbrmTL7sy9W1fZvHoxQ3u0Zv3+c7iX1S5fZWxiSmREOJWq19F7TF/L591bBnZvx7ipHrgVK5Fhz3vv1g2qVK/N7y0Sai+6FSvBgBHjadWgGm88X1GgUJEMi+dL0dFxyGTaCWisIvE8xNQUKu8wYi3bj+h3asrxnZtYNW0U7f8aS/laDbCwtuG91yt2r17AxO7NmbvzFPaOzlhY2xIaFED3WiUYOnc1ZWsk3lCidNXaTN90WK+xgTr5nNWpDOM232LfVS8Cw2PIm82SQY0Ls3dkLSqOOMCbgEgAWlbKQ4tKuSj+116t+1QZdYg3AfovdVSuWG5uPPBk8ebTmmMPnr9jHHTUeAAAIABJREFUyMwdtKhbmqIFnDTTMISMp16EpHva0re4d+8eEydOpFGjRnTr1g2AXr16UaqU/jZPEQmo8F14++Qu2fIU1Mu9HPPpf0efr00+Qd3john20xzTY1CfqJQE3T+LtWt5TBxyAyCVGaZ4Wd4Wo8jinrEJ3eWzxzExNWPNzoSV76Ur/EKlanXo0OgXzh4/RP6CGZdETRjen20bdJcTK5ZT+3e+bschsjk6cffmNcKTKBmWXoq6l2Lj6mXs27mFX2rUwdTUjBfPnrBw5iTsstjj7JI7Q+P50om1f+GS3S7Fdl8WKv+ckaEBwVfSZ3X007vXyVe4OA3adtMcc8lfiM7DJnHhv714Pn2IvaNzivexsLbFIh1KqJXJb8+tl4EsP5Iw1/Lhm2BGbLhO0wq5KJLTRpOAJue+V/okgdfuv6ZV/dJ0b16FPSduExQaSZ4cWRje9VciomK4/yz57V+F9KfPHtCiRYvi56f/ajefEwmo8N2IDAnC3+uFznNyI2OsszklOhavUCTZ3tDEFCt7R73H+KXsufPRe6KHzgR11OKNbPCYxOgOjRINwRdyL8f45Vv10vv5OduiVbEvlfz2n8m5v6QXEd76rW7wJdciJfB69ZzR/TrRtf8IHByduXPjErPGq1d4lyqnXdYlPfUdMpoO3VJf287RKQd+vuqdh96/faNz0RKAta0ttnb2Os99q35DxyKTGTBr4khG9FMnUTKZjIpVa7J2xyFMTXVXfChfpbrei+InZe66YyzZfEbnuZBw3TV7M0r+oiU5d2g3R7auo1ytBphZWuHr7cmuVfMxMjbBJb/2F9dAPx/evtI95zeLgxNGJvrbcvXGiw80r5iLrrXys++qN8ERseTOZs7gxkWIiFbwwCvxXGcDmZT8jroXWkbExGm28tSX1TsvIDeQMaB9DeaPUs/ljo9XcvH2C37rtQiv97oT35NXnvDgefpPEfjZSSTfRyF6f39/7O1T97dPJKA/qYq/NqJEpeo653+mRs0/2lLzD+1t2NLi6r6NXN23Uee57PmL0HPJ7kTHwgJ8Wdi1rs72+UpXocM0/RbK18UmS1bNzlJ9JyXuucnukpfh89ahVCoJDQpAGR+PlW2WDF+EFB8Tie+VvUT7eyNNpqh8/tbjUcapE+XAh+d5c2Sl3mOZ5LGKyPAwTh3Zz4nDezTHTc0sGDhmGiXKVNR5XdlK1fD7YstJfchin40s9tm+6dqRA5IeRu7Uoz/Dxk/91rB0kkql9B0ymr5DRhMSHER0VBR29lm15ql+6fMtRNPboE61GdSpts5zExbvZ8aqIxkWy5dqN2uPQhHH/g3LWTVtFKDeTKCge1nGLtuCfXbt3s/V05Ne+Tt22RaKlf9Fb/GtO/kcuUxKn3qFmN1JvfAsXqnk8hN//phxAu8vhtWz25pydZbuuanH776j+cxTeovtk2Vbz7Js61nMTAyxtjDFJyCU+PjkC91vOXRN73EIuskyMQF9/PgxDg4OdOzYkUOHDqXqGpGA/qSMjE0w+qy2ZmYbsvn8V7Wv1XkQtToPSqdo9EsqlWKt596wrxEfE4H/tYPEBPlg6phPc1wRFU5MsB8qpQJlbDSKyFBiQ/ywLVIVQ4v026VpzsqtAAT4++L77g158hfC2DT5nqThk5Iulp/RXHLnTfPq9rSysrbByjr5hTwZzb3pZKTJzDGJSUVtz9i4eBr1WczddNolp16rLtRr1YWoyAgiw0Kwtsuq8wuhpY0d2zNgYc+XVh57yspjTzEzMsDKTI5vcLTObUmn7LiTaCV8RouIik3VTldCxsnsveBnzpzJokWLNNPOUkMkoILwf87Q0p4ifVfwYvs0YkMSSrV47l+A5/4FAEhkBsiMTJFb2GGRWz9bNKbEzj4bdt/Y+yh8f6Ki0153UqVScexi+k4DATAxNcMkiSkL34OIGAURMfopxi/8PDKrB/RT76dpCh0JXxIJqCD8hEpPOAQSKRKJBIlMrrWvualjPrJXb5dJ0QmCIAhfQwLJjkCkh/v37/Ps2TNWr17Nxo0J0+eOHj2q+bl06dLY2uoeURMJqCD8n/C9vI/gJ1c/llAKwczJFQMT3QudZEameB9dxbtTuufcfpKjTrdkzwuCIAjfAYkkw3tA3717x8OHD1EoFJiYJEzpe/78uWYo3s3NTSSggvB/SyLFoUoL9Y8SGVK5EXJzG8ycXAl+cinJyxwqNSNLCd0LRgLvn+HNsfRfxCUIgiCknYSMH4KvU6cOderU4fz588yfP59hw4YB0Lt36jatEQmoIPzgJFIpLvV1v+GTS0DlZtbIzXTXN5Wn4yIkQRAEQf8yaxFS5cqVWbJkCQqFIsWdAj8nElBBEARBEIQfmESSuWWYevTogZ+fn1gFLwiCmo1bZUwd8n71dYaW9ljmLZkOEQmCIAjpIaMXIX2uatWqAEyZMiXV14gEVBD+j5llz49Z9vwA5G0+MtXXWbuWw9q1XHqFJQiCIOiRJBMWIV29ejXF4+7u7sjlcp3tRAIqCIIgCILwg8voOaCHDx9O9rxEIqFAgQJYW+teayASUEEQBEEQhB9YZqyCHz9+vM7joaGhWFpapni9NMUWgiAIgiAIwndLIgEDqeSr/qXVkydPmDt3bqJja9euZeXKlam6XvSACoIgCIIg/OAycy94pVKJh4cHYWFhTJgwIVXXiAT0B6eMj4dQX1SRwZkdik6q6AisJSqUku/zpTZz4ghu3bie2WGkqLRVRGaHoNOVj/8N9XmVqXHoMmZoP65eOp/ZYaTIz/tFZoeg04i/+nL54rnMDiNJ0UCzWvMzO4wf1sHMDiAFJ26D7foxX1XW52eWGYuQAFauXMnx48fx8fFBJpNx6VLStae/9H1mBUKqSSUSsmfJgpGJWWaHopOvIgKJiS3IdK+Cy2w/QvJp5VKCK4++zy8Yn9jY2WV2CFp+hOSzZJly+MUbZnYYOn3PyacgCNpkmVCGqVu3bgwePBiAkydP0rp1azZs2ICxsXGK14oE9AcnlcowMbfExNwqs0PRycD3DRhbIJEbZXYoyTJuuCSzQ9BpVL0szL0Qy/PA77sXwMzq+905afvtd5kdQpJk/s+JN/0+37ufGJfok9kh6GRqbEDzann5578nmR2KTvmdLSlRuSwnPTM7Et3eLm0CwJknAZkciW6xof6Uyps1s8P4YWTGIiS5XI6VVcLfrxo1amBubs6AAQNYvnx5iteLBFQQBEEQBOEHlhk7IeXJk4c8efIAEB4ejpmZGWXLlsXd3T1V14tV8IIgCIIgCD84mfTr/unTzJkz8fb2Bkiy8PyXRA+oIAiCoHeNaxSnfPE8jPTYzeyhTXHIYkW74WswNTYki415ste+9w8hThH/U8dXr4QjpfLYMnnXAyY2L0pWS2N6rb6GiaEMO/PkpzT5hkQRF/99T9sR9EsCGGTwHNB+/fohkUhQqVRcuXIFb29vLCwsErWZMGECtra6p2iJBFQQ0qBxhdyUL+jAyLWXmN2tEg62pnScfRyXbBY62weHxxAYFkO7Gq6sHFgDk0ZL0zW+30rnoGz+LIzbfItp7UuRzdqEPxdfIKe97kVrwRGxBIXH0rpKHpb0qIBNu03pGp/wY5NIJGya2SXRsajoOLqOXU+R/E40rFaMkR67sTQ3wcbKFIBGNYqzdkrHZO9bqe1Mbj70+gnig2VdyyQ6Fh2nZMA/NyjkZEXdYo5M3vUAC2M51mbqXqV6JRxZ0Kl0svetP/00d730u3DxwPYNHN27De9XzwkPC8U2S1aKuJelSduuFClZVqt9cOAHZDIDLKwS74JT1dWOEdMWUu+PNnqN72eXGavghwwZkmKbpHZBApGACkKKJBLYNKxOomNRsQq6epykSC47GpbPzci1l7A0M8TG3BinLOY8WN5W573m7b7NyLWpL1OR2vjW9quS6Fh0bDw9l12kcE5rGpTOwbjNt7A0kWNjZkh2W1Nuzmms814LDz5k3OZbeo1P+P8llUpoUsudw+fu8+C5erFXTKwi2Wu2Hr7O7uO6X2OF8jhwafMIlErlzxGfREKDkk6cuO/D47ehAMQqkr/37mtvOHhT98K6/I4W/DeyOko9ly5a6TGZXRtW0qnvMIqVroCJmRmBfr4c2buV/u1+Y/GW/yhUrGSia8b06YCTS25GTl+s11iEpOl7WD0lRkZG3Lp1i3r16mmOvXr1ioMHD9K3b98UrxcJqCCkQCqR0KRSXg5f8+SBp3rFaExc0h8Sbz6Ek6vDOgBaVs3PjK6VyNtpPfFKJRExyX/4fWt8jcvm5Ojttzz0Dv4YX9LDg28DInHtsxOAZhVzMaVtKdz67SJeqSIyHeIT/v/tOnaLjfuvpNwQUKlUSSaBMqn6EzQqJk5vscH3H9+Bm+/Yfjl1PaoqFcQkkaR+6gGLTub9/y1uXjpLtbqNadkloSJCrryuuJevwpkj+3lw65pWAipkrMxYBR8SEsK9e/c0Cejz588ZNmwYa9asSdX1IgEVhFTadeEFG0+mXPJFqVThGxwFQLxS3RMRq4jnQ2g0/RsXI192awo4JT0s8a32XPFi87mXKcenUuEXEv1FfEoCwmLoXa8g+RwsyeeoewqBIHwNC3NjujWrTIFc2YiIikmxvZmpem5jeETKbfXhe4/P3EROuyq5yJvNnMgUem4BzIzUH+kR0fr9IlmibCX2bl5LXtfCFClZFmNTU4I++HNs33ZiY6JxK1FK65rwsBCiIiN13i8o4ANvPF+S1dEJQ8Pvu0TfD0OSOXVA9+/fj4+PD6Ghobx8+ZI9e/akah94EKvgBSHNLEwM6VbXTWdSWbe0CwBNKuUFwNjQAHMTOUZyWcbFZyync4385HPU/qNQp4QTAI3L5gTARC7DzNgAI4OMi0/4/2VpZkynJhXJm8M+Ve1zOtoSFxePT0BoOkem9r3HZ25sQOuKLuTOmrqNRpxsTYmLV+IXqt8EufvgcXQfPI6Th3cz7M+W/Pl7daYO701EeBge6/fiVjzxnNRHd2/i+eIpV8+d4OXTR1r3Wz57Im3rlOHlk4d6jfNnJgEMpF/3Tx/KlStHjx496NGjB87Ozuzbty/V14oeUEFII0tTOZ1qF8IlmwV3XyYUdZ7ZtSLVijmx/ewz5navjASYuf0mAO1quFK+kEOGxGdhIqd9tbzktDfjnmeQ5viUtiX5xS0buy69ZkaH0kgkMGffAwBaV8lD2QKp+1AWhKS89Q2mctuZrJjYDqds1rhkt8PIMOmPnTJFc+EbEKpJCJ++9v2p4/MJiqLBjDPMbV8SRxtjctiZYphM5uCeywb/0GhyfVxk+MI3PE3PHxz4gfAwdbJdulI1SleqprPdG0/1yIt9Nkc8Xz5jVK+2VP21EQYGBvRr24BJC9ZRssIvmvYDx82kVsNmmJolX21ASL3MGIIHsLe3x9XVFYD169czfPhw1q5dS+fOnVO8ViSggpBGbwMiqDx4JysGVMfJzhwbcyNWDKhBzRLOdJh1jN0XX9Lj4Xtm/1mJwrnsGLD0bIbG9y4okhrj/mNx9/JktzXF2syQJT0qUK2IA10XnWffNW+6PfFnWrvSuDlbM3jdtQyNT/h57F3UC9fcKX/xurN7LAAm7ikvZNCn7z2+DX0qkM8h5ekxZ8bXAsC59540Pd/qedPYt3Vdqtv/vWAt00b0pUL1Xxk1fTEGcjmr501lSLfmjJm1nBr1fwfA2MQEC8vvewewH04mFKJ3cXGhbdvEC25nzJjByZMnU3W9SEAFQc/cXGxxdbam9sg93HjuD8DyQw+4+dwfG/OU98dNb27O1uR3tKTB5GPcehkIwKrjT7n1KgAbMzEfS/h63ZtX4ddKbhgZybGzMuPWIy+CQqO02pX4Y7LWsRUT2+GaKxtVO875aePrUCUX1QtnxchAho2ZIfe8gwmJ1F7oVO3vE1rH5rYvST4HcxrN0v8X28F/z2Hw33PweeuN6uPK+jNH9rF05ng2HL6M/OP8TXMLSyysrFk6cwLNOvSg68BRSD7OR+z212gKu5ehaKnyeo9PSKDuAc3Y52zevLnm9/wlDw8PJBIJK1euJFu2bDrbiARU4K23J61+q86CVf/iXibhj8SF0yeYN30C63YexuyzoZLdWzcy+q+ePHyXtuGdT1QqFe9eP0+2jaVtFiysbBIdCwkMQGYgw9wy8dzL5iWy03uiB9Ubt9RLfJ90r1eYX0vlxMhQhp2FMbee+xOkYzHChQfvKdFnCzKphCpFsvPAM4DAsBiuPfXTazxf6lIzP7WKZ8dYLsXW3IjbrwMJjojVanfxiR/lhh1AJpVQqVBWHnoHExQey40X6bsn9OG9O9i2cQ3Pnz4mPCwU+6wOlC5fiY7d++HqVkSrfUa9/r6W7d0bWsfCnXMRa2sHgOOZoxT1mMTRPef0+rzy0BBKjxvIk679CCyasOLYMDiQwotm8Kx9d8Jd8ur1OVOiVKqYt16dFMXHK4mMjsU/KIybD7yoW0X7d5rRvvv4VCqWHX+m/lmpIio2ng9hMdz1CqZmkYyZopMa7euWIzY28d+69vUSPitadulD7+F/02vYBAC8Xj7jg+97zbB7hWqJy9gJ+idBkuGLkPbt20dERATm5omnUhw+fDhRaaakiAT0J7Jvx2bGDe3L1cfvMDRK6OlSKBQE+PsRFxdLcFAgG1eri6M/f/KQB3dvsXzeTAyNjHB1K0Lt+rrrR6ZFdFQkA5tUTbZNm/4jadKlX6JjswZ1wSFHbvpOmqf3mD6nVKmYt/s2gKZUkX9IFDef+VG3jIvua5Qq7C2NOTq1MX/8fYjD1z0TnT907TWVBu3QW3wLDz7UPG9krHrF/a1XAZpFRrquyWJuxIHRtWk1+zRHbr9NdP6/W2+oPvawXuID2LBqCTMnjqRTj/70HTIGSysrvF6/YtOaZbT+rTq7jl8iV558mfL6M/N6Rb1GlZJt86jbAB70HQ7ALz0Sf7ExiIrk2kQPfMv/gjwyHItXz7F8/UJ/8Xm/RqqIwzA4EKfTR/Ar/wtx5hYoDeRE5MiFQUQEeXds4M2vjQl3yYv9tYtU/bNZsve8NGsFb2v/lubYVCoVIz126zz3PSR43398MHnXA53nvqcEdMuJm8QrdZd2Gtq1udaxo3u3cWz/draevK11btWe02RzdNZ7jD89CRhk8BC8n58fs2fPZubMmZoecoATJ06IBFRILD4+ntiYmEQvlC/FxsRw86q6UHrAB3WP3Z2bV5HJDDAySp/hYxNTM7bf1l1YGaBz1cJIJZlXsEGlIsni8UkloCkJDIshMMw/LWFpqFQkWTw+qQQ0JUHhsQSFB6YlrEQO7N5Gw/+xd9bhUVxdHH5X4u7BnUBwCFAo7l5cS3GKQ9HiDsWKQ6HYh7S4u0uLewPFEyLEXTay8v2xEFhWEshGKPM+D0/DvXdmfiUzu2fOPdKhK2OmzE4bK1GqDHUaNqVmmYJcOnuSwgOH5cj9l5gnP6cOXNI7X2dgF3W1/7ccvKbpre9YMS8AleZPIt/FU0bXV7dfByxDg9L+XumXyQAkuubh+Gltb+w7rqz5g8Q8un//Mtc8xhUp8J+mf7v6xERHIhHrro4hlWbclChRupyxZAl8QE4lIR05coTXr19r2BWRkRn77hAMUAENXN3zsGn3UeD9Vuey9dtxcHLG58UzHty5if/r9GtNGguVSoUsIQ5LG+2A9cS4WJJluuvMxUaGE+Tng7N73rQ4pZwin7OV3rqf/mHxyDJQ3y8ryetoSQkdJZoAAiISkKVkvqi1nb0DIUFvUKlUGjFDkeFhpKQk4/B2+zon7j+ViQlxRUronxeJUInfvwBVnD9J57pryzYDUPDYPqpNHq5zzefwzsi0DPSnRcvqad5Lk5gobHyeYxEarPO4+PyFSChYxGg6PpUjFx7g/Tww/YU5RG7Xd/JBEP8GxuS0jDR6DBhJ6666W5TqMkzlqam8fvlM53oLKytc3T/v5VhANyJAkv32J61bt2bRokUaYyNHjszQsYIB+hXxLoYnNTUFM3NzOjT5lqBAf71t225eVQe1/3XpHK3bd2HhrElcOnsy2/QCBPv7opDLcctfUGP8hfd9AnyeExYUgN+LJxQsXkpjfvvyuWxfPpdfdpygWJkKWabvyHUfvH0Nx06uHKI/vKDF1MNceJB1X4LHbgfwKJ2e0L/21e7j/I62889x6ZFuA+dTGDBsNAO6t6VLi7rUbtAEG1s7Av1fc+LQXoqVKEXD5q21jskN9x+ot9iVJqZpfy++awuB9ZoS41EGgMc/jibaoww1RvXJEg/oO/JcOQNA/jNHCGzUkqL7tlNuxfwsu15mefgskIfP1Pf2wOnb9a4bv3gf0hyoO5vb9T0OiOFxgNoAHb3trt51M/f+gyQbLI+ta5ewda3uRCw7e0cO33iuMRYeGswPLWroXF+tVgMWbdxjdI1fNSJ1V7zs5t69e6xYsUJjzNfXN0PHCgboV8Stq+qkiDs3r1G3YVPGTZtLkkxGWGgw08dpemz279zG4b1/UqZ8JWaMG46lpRVrt6pjFt95pozB+jkTOLN3W7rrZg/qCsCM3/diaWPDLyN78U2jlkilJkzr044xS36nXLVaaev7T5xHrebtMM/iOnMPfSJ46KM2QAcuv6AxFxItw6LN2iy9fnp4+0Xh7aeu/Tl0/XWNudCYJBy+35EtOqrWqM2Jvx5wcPd2Lp8/zYM7N2nbuQejJ8+mVfsumJqaaqzPrvvvYxz/uYvHxpXcmrsS+dt7R5IkI8VG00P8pn4zXr9LclOpkCTJeDJgFN4jJ5Hn0hnKL9POps4MBY7tp/zSOXgPHU/RfdupMboft2cu5Wnf4Wme0S+V6DjtbPTcRG7XFyMzbltQXey6cN9g6NbHmdD9f5pM/58mZ7UsgQ9Qe0CNa4AmJiYyb948zp8/z9WrV3WucXJyokyZMhpj169f17n2YwQD9Cvh0tmTnDyyn6LFSzJv6jgqVPLim1r1AHjt8z5hQqlUsmrxHNYtX8TAEWMZPm4qi2ZPZmT/7gwYPoaRE6YbVVfnwWNp2aN/hte/evwPv4zsRZU6jRg6ezlSqQk7Vy9k7pDujJi7ippN2wBgam6BlVBnLscJDwshNvq9B7Zpq3ZIpFIe3LlJr4HDMTExIeC1T9p8nnwF+H3V4my7/z7GPCyEfBdPcSclGaysMYsIQ5KaQpKLZhkRr5ljqDJrLABihTpEISFvAU4cv4HD44dG0yORJVJxwRQKHtvP3cm/8LptV3zadeeb8T/SuHNDTu+7qPdYQ4lV3kPH82TAKKPpFPhvI7TL/BIQITZyDOjMmTNp3bo13t7eOucdHR2ZP38+RYsW1RrPCIIB+hVw8+plfhrYky49+zFiwjR+aN+Ufl3bsHHXEewdNG+Uu7eusfX3NSxYuZFW7TsDMGH6fCpUrkpYSOa3Yj/G3skFe6eMd9w5f3AnLbr3p+vQ8Wlv3d2GTaBk+SqUqqR/K1kgZ1i1eC67t23SOdeukXZdwOHjpmTr/Zce1n5q4zgh3/sQkNN7PyyyLEJhbk6qlTUpb8uEpVrbEFvYOOWQlCamKKUmXPjfYaI9ywOQ7OzKpd/34vTwNnIra6SJCUR6lif1rcc2smxFjaSqsivmYxXox40F773xyQ5ORtEnICCQO8gKD+iCBQsAWLx4sc55ExMTLeMToFKlShk6v2CA/sf56+JZRvTtRrM2HZgy71dEIhEbdx2hd8cW9GzXhJ3HLmqs96r+LWdvPMLOwZGw0BDs7OwxNTOjWev2Waqzf8MKxETozwpv0b0/fcbPoudP6g4kgb4viAwNTtt2r1KnUZbqA+hcpzh9m3hSMr899lZmBEUmcPXfYJYduM+j19pZf9U93LC2MOHc/QCN8bEdKtG5bgmqjdhtNG0FXawM9m8PjUkiJlFdE9TSTF3H1BDBUTJSFcpM65qxYAXT5i8jKNDf4DorK2vs3yYides1INvvP30k5snH/bEziSv0/kM29m28sUgup8T29eQ/fQTrgNeI5KkkuucjqG5jzm87ZpTrq6RS7k1ZkPb3fGeOUnznJuyeP8EkPhaZixthXjW5NWclcUXViVQKC0uNpKpUa1sUZuYGE60yy+qp3Th55RFHLmp7fxeP68D9JwFsP3IDAEtzU5wdDIfGBIXFkCrPfPLbO4oWcDY4nyhLITg8Nsf0pddiMzw2OW2r3cJUgpO1YY9kSIyMVIX+LfNPZeGUUdSo15jajVpqza2YM5ESnuVo3r47ALLEBKIjDcfFO7u6Y/JR2I1AJvmMGNCwsDC8vLzS/j5w4EAGDhxobGV6EQzQ/zh58uXn+/5D+GnijDSPobOLG9v2n+LU0QNYWVkTjmY/Y3tHJ6IiwqlbsRgrNv5Jo48SROo3bs7uE8bvutGq5480evsh9iGLRvfTGrt8dB9Xju1jzYmbWnMLd57GWU/5mc9lSreqjO1YiaX77zP7z1vEJqRQ0NWGfk09ubiwPU0nH+LuC00Dul8zT4rlsdMyQM1MJdhamBhV355x9SmZV3/IwcRtt/nt1FMAWnkVYN1gw3Uv6089wX0f45Rhio+LpXH1MgbXdO7ZlxkL1IHsOXX/6ULmno8X3w/QOVfxl8nkP3OUx4PHElG+CiqJBLsXT/D8bQkud65zYesRo2rJf+oQ1ScO5dkPg3j40zRS7Oyx9vel5P/WUq9PW07vu0Cys6tRr5lRWtQpR1RMIg+eBmjNNa7pSar8/ctMmwYV2DxXdzb1O77tsZC7j/2Mos3KwpRHh2cYXHP8sjcdRv6WI/og/Rab0/f8w8YL6lCp5hXzsKK3l961AC1+ucjDdJIPP4VrF05ha2dP8VLaJZRuXjmH1OT959mVM8eYO36wwfOt23uWUuUy5iUTyBif4wF1cXHh9u3bWSMoAwgG6H+cYiVKMXrSTK1xBydnuvbS/cWaHvaOTmneKmNi6+BIPh1eGqnJp70pFyll/AKYsEFbAAAgAElEQVTTP7WvwJw/brF43/t6m//4RnDspi/XlnVkYIsyDFpxUeMYiViUVj5SJIIi7upEFsd0vBefy7Ijj5i5S7vw88fsuerLoZu6vzw98tlxaU4LvZURPgdbO3vuvQrXO/9Dh2afdD5j3n+V5kygmI4kuDb1ddcqvPT7XsKq1gTA9ebf+LbrxsuufdLmYzzKoBKJqD5pGOIkGUpzC6PoBHC9foXIspX4Z9SUtLGEAoWJKVGaVo0r4fDEm/KLp+stgv+uXumH7DVQf/dTGdOnMWP6NNY5d/zy+xiyXSduc+Cs7rq1pYu6c+3Pn1EqM+99f0eCLEWjZ/uMoa2Z0L8plTrM4ckr7bCO7Nb3jtWnnjH/0ON01x24FcCxu7p/byXy2HByYn2jPr/v+HPDSv7csDLddY1ad6RuszY6516/eMqA9g0Qi3OurvN/mRwoA5opBANUwCChwW949fypzrk8+QpgYWlptGvFRkUS6PNca1yeqt1OEtQdnHStBzC3tMLJTfsL93ORisXEyXTrSJDJMdWx/V2+iDPujpZYmEqxNJPyaF2PtLnXIbFG0/YOeytTvfU8I+KSiYxXl+FSqSA5VfcX6LtCxklGqP35IWbm+rf89fUShqy//x4PHsuLT0iCS/ygdmFscQ/ynTlKyDd1iCxXGaVEgt3zJxTfuZn4/IWManwCRHuWp9DRvRTbuZmAJq1JsbHFKtCP0r8vR2FmTmyREvy1egeSFO32sNnB1BWHWLz5jNb47T2adVNVKhXJemrfSt4aJrJk42d2f1u5GAM71aZl3XKc/vsxF7eMYfWfF9l66Dqv37zfMs4pffZWphRz0731HxmfQtTbtroqFSTL03l+U437/AIMHDOVHgO1E9d6t9LcTRGLxXqbRijeJuyZGvg8EPg8siIGNKsRDFABg8yZPEbv3IadR6hZp77RrnV02zqOblunc65CjXpaY1FhwXpbeFaoWY8pa/4wmradl54zsasXkXHJXHgQQGxiCgVcbOjbtDTVS7mxaK9mnb6fu1SheF47QqIS2T25Gd1/OYV1W/UW36SuXvSoX9Jo2t7Ru0EJejfQHee3+KA3c/c+SPccVmbqrbT4pKwv7ZIRsvr+S3ZyIfkTkuA+5NasZZT/dRY1xvTHJEHdl14pNSGodkNuzF+TKV26eNXpB6SJCXhsWZ3WDUklFhNRvgpXVu8gMV8Bo1/zU5gyqAUT+mt7sy3MTDhz9d8MncPKUr07EJ9gPCO6Vb1yLJ/YBZFIxI6jNyj33SyCwmKoWbEoQ7rV48GBKXi/CKL14FVExepubJGV+t7Ro1ZhetQqrHNu+YmnLDqS/r+hlZn6Kz0hyfjNLTavWMC2tb9qjScnyahWu2GGziFLTADAMovL432diLKsDujBgwez5LyCASpAoSLFePwmXmPMwclZaywr2XAufePoQ7oNm0C3t725s4Ohqy/xc+cqLOz/Le4Oaq+bUqnizvNQOs89yak76i1tsVjE/N41GNyqLP2Xnef6kxAOTGvBxUXt6f7LKZ4GRGfJ9lj18UfTfu5WuyhrfqyBe58/9Xo69VHA2YpUuZKQ6CRjS9TLb9v2abXyy+7773OQW9twd9oi7k5diGlUJGKFnCQnF8jC7cVnvQbzrNdgJIkJmMbFkOTogsrEuPHEn0PlDnMMloBJTNK9e/AxBfM4kpqqIDjCODsEIpGIe4/9GTZnJ+euP0HxdutcIhFz4x9fbvyzBWd7K2pVLk5sQvr3vLH1vaPerHNpP3f6piBLf6hMsRGH9Xo69ZHP0ZJUhZLQWOMayP87dtVg2IG5Rca8/SFv/JFIpTg6u6W/WOCTEIkED6iAwH8SuULJnD9vMefPW9hZmWJnZUZwZAIpH31BzOpZnR8alaL97BOcvafO/K43bj8bRzekVpm8PA0wXmIAwIiWnrSqqun5crZRe2mOTm7Mx6buuC23SEzW7x3xKuZEaIyMom7qhIjnQcYPFfiYj0uBfXGIRKRkQUy0IRSWVsgsrbL1mrpYMbkrAzrWSn/hWwZO386Nhz5656uWK0xIRCzFCqi90s98Q/SuzQjLJ3XJ1foGNy5O849ic9/FiO/9qZbW8zt55wMSDYTHVCrsQFhsEoVd1PfGy5DMvcQtmTaGw7u2ZHj9hHkrKFOxqt75xw/u4OjsSuDbdrqFihl/J+hrJic6IWUGwQAVEDCAq70F9la6k4YKu2nHW6475s2WM//y4s37Hs5xslSGrrqEUqn+OnniF8XJO8bJoD3/zxteBGfcSNw0vFaacWmIm4vUmefZ1SlJ4MtkztpjrNqh2QGsTYMKzB7ehqqd55HyUSzi3mU/UqJQ+pn6Dw6oy619mDz0Ocxac5RlW89qjLVtUJG5o9pSqcMcUlI1X8YOrBhMycLpe+eMpe/i41BehSZkeP3aflUp7Jr+9vWl6eqydPmHZG7rtM+ICXTs9aPG2JWzx/j91zlsOnRZI/sdYNKQ7wnQkwT3Ie9adF56arhck0DGEWJABQT+Y0zpVpUBzQ2XEPqQJpMOccVbnaHqZGPO/L41aFezGNZvyy7FJCSz+/ILJm+5ZhR93n7ReL8tt9KxRmF6NSiOR147bCxMCI2RceXfEJYdecSLoDgAjt/RLpOzeuA3lMhrR5MZWdfHXOC/SWhkHKGRcbg5vX+pkb1N1ouNl6Ul8yQmpRKXkET5trO0zrF+5vd4FHajbi/dfcYzQ3hUPOFRai+gRxE3uresRsMapQH4uX8zrtx5zp/HbqWFCFRoNztb9f0bGMu/geoXyLZe+elRqzAl8thgbS4lLDaZq8/CWH3qOa9C1f8Ppx4EaZ3j156VKe5uTZtFxi9N5ujsioOTC5HhoWlj5ubqECQrG9u0Wp7mFhZYWduy45R2Wbz5Pw/F79Vz1u4+bXR9ApoIHlABgf8QI9ZeZsRa9Qf7mmH1KFPIkbrj9gNQ0NWGpxu+p8XUw1x4EKh17O7JzXC0Mafj3BPcfhaCWCTim9LurBhch/zO1rSffdxoOgc0LsncHlVYcewxM3beIyYxhcIuNvzYzIPT05tSd/IJ/CMy7mkREMgodtYW+J6drzX+9Ph7Y+73vX8xYu7O7JSlQfPaZdn96wAu33nO3pN32LTvbwq4OzCubxNG9mxInZ6LcrTne++6RZjesRxrzzxn3sFHxCSmUsjZkn71i3F4XB2azr9AYGTO6IuPi6V9LU+t8S4NKqb93KZLb8bMMr6BLpBxRIgED6iAgIAarxKujN3wN5cevjdOz9z15/cTjxjd3rhFmOuVdefSo2Dm7HmfzPUiKI6bL8J4vb4z1Uo6439NMEAFjE9MvAz32uP0zh/7LXPb1MagZ5vq/H3vJS0HrdIYX7f7Mj5n5lGvmgcHz6VfQzerqF3Klb+ehLHw8PtM91eh8dzxieLxkpZ4FXUkMFL7JTc7sLax5eitV3rnx/TJmS5lAh8h+vLqgArVYAUEsojbz0MZ3LIstcvmxcpcirWFCQ0r5qd/szLcfJq55IWPeeAbRfWSLnSrXRRHazOkEhFF3WyY2bUSyakKHhmxK4qAwMfExMv0/lEYoaVrZnnpH0Z5j/x0aloFexsLpFIxBfM4MqZ3YxQKJb6B+hslZAfe/tFULeZIp28K4mBlilQsooiLFZPblSE5VZG2TZ8TiEQibGzt9P6RSPS3ABbIPt7FgH7Kn5xG8IAKCGQRneeeZEG/mhya3hKLt/X54mWp7Lr8nImbrhr1WosO/oNCoWRypwqs+VEd4K9QKrn+NIz2C87zJDAmnTMICPx3mbH6KCmpCn4Z3Y6tv6g7VymVSu488qPDqN+4/0Q7Njo7WXbiKXKlivGtS7P0h8oAKJQqbr2MoMeqqzx7G8MtIGAIQ009ciOCASogkEEW7rmDhen7RyY4MoG64/bzr5/unukRcUn0X3aeAcvP42JngUoFYTFZE8elUsGSw49YcvgRthYmWFtICYlOQqFMv+bopO13kUq+rA8ugS+HtsPXIjfgBR2/eB9SHZ3EjIlCoWT22mPMXnsMW2tzbCzNCY2MI1Wefseg7NCnUsHKk89YefIZNuZSrM2lhMYmZ+j5nbn3HyQ5+PwuWL8LiYF/n2ET56JQGL8wvoA2X9oWvGCACghkEN8QTS9EilyZoa10lQpCo7MvgSBWlkqsLOOdjGISM1YkXEDgc0ivu1B2J//ExicRG5/xRgvZrS8uSU7cJ3QyivmEZz0rsLV3MDhvY2efTUq+bkQIHlABAQEBAQEBAYHs5AtMQhIMUAEBAQEBAQGBLxqR4AEVEBAQEBAQEBDIPkQIHlCBbKZAgfw5LeE/wbAG2dvLO6O42UgYUjPne37rY97bTp3BPo9zVogBOn3Ua1vg0xjcoXxOS9CJRCwmr5M5A9qWy2kpOjm+czXbjmoX6M9tRAc8zWkJOlGmJqEs4pzTMr4oBA+ogMAXiGe1CjktQSdOcYGU8yqd0zL0Mu/tfx3cC+aoDoGsoWzlaog9q+W0DJ2IVQoS4oN5bp0np6Xo5OWTf3JaQrp4etXkcapN+gtzADvFl7elnNMIHlCBbOW1vz83AmWIzK1zWopOJKEvsHQritjELKel6KSJpwsAKhOLHFaiG5FYjKl57vWAvsPMInfefwCP38TntASdeOZV/5vtuf8mh5XoJ8L3CQ+VufPZlarkmColRKXm7q+x2z65swZvbFgAD8JlxEnMc1qKThSqFMEA/RREggdUQEBAQEBAQEAgGxFiQAUEBAQEBAQEBLIdwQMqICAgIJAt5D13HOcHt3g4ejoVFkzFPDyUG4vWIZElYhYZYfBYmasbKhPTLNP28voZgp/c49ve47mycR6JUWE0HbuU1KREZLFRBo+1cnBBkoXaACK9LxPn502hFkPwPbKS1LgISnSfgSJFhjwh2uCxJjbOiKUmWapPQOBTETygAgJfEXcunODFwzt0GTmFP5bMICY8lIGzVxAepLu3tJWNHdb2Dvx1dA+bZ41l483XWarv/MnDPLxzg1GT57J45gTCQ4OZs3wjQQG6r2tj54C9gyNH9u5g5rghuTZ+7atCqeSb8T9qDCnMzLk1dyX2zx6T98IpHo6ejkl8HKZvDbt8509QbfJwg6c9t+MEUWUyl3ynUio5tXi0xpjUzIxGIxcQ4fsUn5vn+Lb3eFIS40mOV99Lr26c5dzynw2et+PC3bgWL5spbe/0Pf9zhsaYWGpG8S6TSQx+SdSjvyjUYgiKpHjkibEARD26wsvd83Sc7T1lhv6Gdf5Smdb3IQd3/o/jB3bx+tVz4uNicXJxpXyV6nTqOYAKVaprrY+KCEcilWBrp9mJyKuIHdMXraF1xx5G1Xfn+G7unz1IRIAPSQlxWDu6UNCzEtXafE/BMpW11idERyCWSLGwsdMYn9a4BO3G/kKlph2Mqu9rR+iEJCDwH0SpVPLbpCEaYyZm5gyYuYyA50+4f+k0XUZOQRYfR0JsNFGhQUzqUFfnuZr0GECXkVOMru/nob00xszMLZi9dD3Pnzzi4pljjJo8l/i4WGJjoggNDqRdfe0vDIDv+w9j1OS5RtUnkDlESiX5zx4jqFZDYkqojR5lOt5Bv+btCGjUUuec7atnNOrWDJUR3CUqlZJX109TsHIdnAqVBEBiYtgzWLJ2K4rVaKpzLsr/JXvGdUQkEmdam1qgkijvy9h7fIOFexEAxBLD/3ZOFRrhWFb38ysLfY33qoHG0/eW1YtmsXvregaMmEClarOxtLImPDSYY/t3MrBLczbtO0OZClU0jhk7qAcFChVlxuK1RtWii7ObfuXGoa3U+344hctXxdTckrjIMO6fOcCm0d0ZsGI3+Tw0y3X9OWMojnkL0n78wizXJ4DQCUlA4L+ISqnkzvkTlPu2PvmLqQ0Aqan+LzFHt7z8evwWANdPHWL38jksPnoDsViMqYWl0fUplUrOnzzMt/WbUNzDEwBTU/2Zy2558nPy5jMATh7aw7K5kzl+7V/EEgkWWaBPwDgENG7F6++6ZGyxWIzSTHd2s0ihBEBhZrzKD8VrNqVUg3YZWisSi5HquT+VSgUAEjPjZt47lquLS5XmGVorEosRiXVfX6VU/9sZu6rHrauXaNjiO74f8N5rXaS4B1416qh3Me7e1DJAs5NX965Spk5zvu3UL23MpVBxilT8hsd/ncbv0V0tA1Qgu/nyylYJBqiAQAbxatiSWq06pbtOLJFg5+ya9jOA1MQEGwcnTu34nRA/H4L9XhpdX6MWbTO07SaRSHB2cUv7GcDExBQHJ2e2b1iFn88LXr96YXR9AlmDND6Oonu2YvP6JXKL9I1KqSwBALlV1pf3Sk1MwPvUTqIDfTAxT1+bPCkRINtKjymSEwm5cYikMH/EpumXI1KkyAAQG9F4B6jyTS327thEiVJlqVClOhaWVkSEh3LiwC6Sk2SUq1hV65i42BhkiQk6zxcZHoa/70vc8uTH1AjGfOEK1bl15A/cinhQsEwVTM0tiI+O4MHZQ8iTk8hfuqLWMUkJsaQmyXSeLz46gojA19i5uOt9GRH4NL7ELHjj7iMICHyFyBLiubhvO8GvtY3Kh3+fB+D2ueMApCYnkSxLQJ6Skm36EuLj2LtjI69fPdea++v8KQDOnTgIQHKSDFlCAqkpydmmTyBzmCTEU/jAH1j7vcrQess3ASilUpKcXLNYGaTI4vn37D5igjIW6xwX9gaxRIqlQ/Z0wFEkJxB26xhJEbpjtj8mJToYkViCqbWjUXUMGz+D4eOnc+bofkb06UiPlrWZPmYQCfFx/PbHUcpW8tJY/+jBHXxfPOXa5XO8eKrdhWzlgum0q1+ZF08fGUVf435jadx/LN6XjrNtcj/WDv6O/QvGkZwYT+/F2yjwkQEa+PQhYX4veX77CiE+z7TOd2bDIpb3bqRzTuDzEYlEn/QnpxE8oAICmUSWEM/lQzuJCAqgQEn1FrhKpWLX0tk8uX2Vqo1b88eS6ahQ0aqveovtr6N7ePnP3WzRlxAXx6FdW3kT4IeHZ7k0fb/OmcTta5dp3Ko9i2aMR6VS0W/YOACO7N3Bw7s3s0WfQOaQueXh/B8n8Zo6CovQN1gG+iEx8ALh6H2PJCcXrP19AIgrUiLLtFk5udFp0R7OrZxEQkQwsSEBKFL1v3yFPH+Ihb0zMUF+ADjkL5pl2gBMbV0oO2w9L/fMJyUmjKTIIFRy/fri/f/FxMaRpIhAACxcC2Xq+lER4cTHqZOzqteqT/Va9XWu8/dVv9y6uOfF9+UzRvfvSsPm3yGVmjCgczMWrt1G1Zrv41YnzFpMs+86YWmVuS5HCdERJCWoGzkUq1yLYpVr6VwXEah+wbB1diPc/yU7pv5ImdrNEEulbBzdja7TVlG0Uo209a2Gz6Bcg9aYWeT+JhtfEl+aB1QwQAUEMomjqzvTth5l48wxRIUGER8TzaZZY3h88wo/zlmJV8OWnN/zP3YumUngi6f0/Dl7k3xc8+Rl2+FLzBg7mNDgQGKiI5kxdgg3/7rA3BWbaNSiLbu3/s7iWT/z4uljJs5Zmq36BIxLraE9sPVNP8SjaTu1wbI3GzsxHZ3zI9GBPumu+3NEKwCG7Nf27mUlT7eMJynMP911D5eqk/6qz7+Yqeut/XUO+//YnOH1C9ZsZea4IdRq0JSZi39DamLC2iVzGNarPXOW/k7jVu0BMLewxMbWPlPaAM5tWcbtYzszvL7LtJUcWPQzHtXr0W78QiRSE85tWcrWiX3pOHEJZeu2ANRJnBbWtpnWJ/ABQickAQGBwJdPCfZ9yYR1eyjiqS5z06BTLwqXLk9CrOH6gtnBy6f/8vrlM9bvOp6W2ND5hwF4lqtETIzh+oz/ZWSJicRER+GeN19OS9FJsT1bcf/7PJKUZEyjo4gqXZ5UWzutdacPXtEa85o6ChvfF1zYdjRLtHmf2snru1dQpCaTFBeDSzFPzKy0DYzuK49pjZ1bOYnogFd0WJBxQ+dTCbl+mOinN1HKU5AnxmCVzwOpjvaxFUZv0xp7uWc+sjA/yg4xfrb5pLnLmDR3GUEBfqhQAXDu+CGWz5/K3rO3MTVTJzta29hia+fA8vlT6dp7EIPHTEkzNoaMnUr5ytWo6PWN0fW1GTWbNqNmEx0SiEql1vfoyklOr1/AiE2n0mq1mlvZYGFjx6nfF/BNux9o2PunNH2N+oymgGclCpX10nsdgczzJcaACgboV4JKpeKNr+HEEltHZ2w+qikXExmBRCrB+qO36U4V8zJk5lLqZzQrNwPEREUgS0zANU9+xOL34cl+r56za8NyBo6biZ2Dk8Yx0ZHhSCRSbOw09TXxdGHs3BU0adfNaPou7tuO99WLpKYkEx8TRaFS5bCy0TYAPCpXZ87ucyiVCp7cuUb+YqWwtnegaNlKRtOii73bN3L14hmSk5OJiY6kdNmKWv8uAJWrf8ues7dQKhTcvn6F4h5lsHdw1IozMzZyuZwnjx4iT02ldNkKmJm/T/qIjAhjRN/uTJqzGM9yFVAoFOkmQuUvWNgoCRbvOHlkP5N/GqTVO35gj3bkzV+AGQtWaIz/ffEcy36ZwZZ9J7Cyem/MHNi1Xed5PheVWMyzH358+7MEubkFyY7ORHlWIM+Vs0a5xuciEomp0KY3AGKxBKmZORZ2TrgUK8PrO5dyVBsAIjHutTurfxRJEJuYYWLtgFU+D6KfXsthce/p0NCLlI/CJjo2ev88viuPNnLibAB8Xz4nLORN2rZ7rQa6y1oZixV9miD/KHRiRd/316zZsR/NfvyZpgMmABDu/4rY8JC0bXeP6rpDCwSMi1jwgArkRpJkiYxqp7u23Tt6/jSVNr0Ga4wtGt0X9wJFGDZ7WZZpiwoP5depo7hx6QwALu75+Gn2Ury+rZ82f+bgLnoOHa9lgM4c0Yu8BYswbt6qLNMnEotp0mMAoP6SNTW3wNbBicKe5Xn413mdx4glEuKiIlg0uCsjlmyiQu2GGvMVazVi6pYjRtEnFov5vv+wtOuaW1ji6ORM6XKV+OvCaZ3HSCQSoiLDGdStFUs37KJ2w2Ya87UbNmfroQtG0Qfw+OF9fhr0A4F+vuoqAfYOLFy1Ea9vauHv+4qI8FDu3rqWFg8XGRFOq7qGy87sO32V0mUzV/rlxt+X2L1tEwAB/uo4tjGD3tdUXbRmM8lJMlKS1cZBdFQk2zeqPWEvnj7m0cN7rFu2EFMzMzw8y9K4xXeZ0qMTsZiHo6frnMpxA1Qs5tve43XO5QYDVCQWU6jFEJ1zuckAPXzlIQqFQufc8F7ttcaOH9jJiYO7OfLXP1pzO45dwT1vfqPq+2nbhbQSWR+zdWJfrbH7Zw/y8NxhRm+/qDU3eO0h7FzzGlWfgJovzP4UDNCvBQtLK/YYiPXqVatUjsWPLJsxloiwEDYdv46Dkwu7Nqxg1ojebDp+HWe3PDmi6UPEYrHe4vH6DND0sLZ3wNreIf2FGUAsFustHq/PAE0PewdH7B2Ml+k7dkgfSnh4sv/035iYmDJ/+njGDOrFpt3HaN+4ht7j1u04QO36jY2m42PsHZwoVUZtxOYvVIRyFavg7OKKRKL+aPz4mUhJTubuTbXhEhEeCsCDuzeRSKSY6am7KSCQHj1a1iY6OhKJWKJzXppOcf8P8fA0fj3OtYO/IzE2WmNn6kMk0oybEnmKexpLlsAHiESCB1TgCyU5SYapji/QxLhYkmWJOo+JjQwnyM8HZ/e8mGSiltudvy8wauYS8hcuBkCvERPZu3kN3nevU6+54eLW8bGxJCXq1hcdGU7g61e45MlnsDB7VhMVGkSQnvAHR/d8mGWgPmJWEhIciO9L3eVQ3PPmxzyTxenDQoLxffWcWUtWYWWtzsodOHwcu7ZuJDlJxuM38QS/CaSBl4e2tjeBvHr+VOd58+QrgIVl5rR5eJbFzt6BiaMGcvPvy0hNTDA1NaPv4JEM/ul9u8iDu3dwcPcOxk6dy6bd6jjKd1vty9Zvx8HJGZ8Xz3hw5yb+rzNWDskYBNZvRnTJ3PmFXrR6Q5wKa/9OcwsOnrWwdC+W0zLS6D3oJ9p376Nz7l293g+Ry1P1PrcWlla45TFuLHPtrgPxatlV55xYh+GskMsJ01Pv2NTCEjuXnHcu/Nf4wuxPwQAVgITYGBTyVGzsNT1eL7zvE+DznLCgAPxePKFgcc3ex9uXz2X78rn8suMExTLRU1oqlaZtcQLIU1NQqpRIpYbf+p/+cw//V88IfeOPz/N/KVKitMb8hiWz2LBkFqt2n6FkWe1CycagUr0m5C9huCf0tgWT9c6NWbUDz2q6S5sYg3pNWlKiVBmDa36ZMlrv3OptB/WWhsko7+I05ampaWNyufpnkVjMq+dP07yJHzNt3DC9592w8wg162Q+tmzlojnEx8Zy+cFLnJxduXblAv26tKZqzdp4Vf8WgIbNWvHTxJk4OrukHXfz6mUA/rp0jtbtu7Bw1iQunT2ZaT2fQkypssSUUvdMv20gTObBuBmI5Lq3ULMK5yKlcS6ifiYbDtffW/3bPhNQ6dl+zkqs8pbAKq+6BFWxThP1rivUali26Nu4ahEbVy3SOWfn4Mi5u5rVA8JCgujYSLtAPUCNOg1Z+b/9RtV3accaLu1Yo3PO0taBn/dplm2LiwhhZb9mOtcX96rND/M3GVWfgEjwgArkPqIjwgxmX/u/fYsWiUQE+jzH2T0fb16/5JeRvfimUUukUhOm9WnHmCW/U+4DY6n/xHnUat4OcyvtbNJPoU6z7/hz3VIcnF1xcHJh3//WYmvvSAUDhtmLxw+ZNqQHtZu0RiI1YUzP1kxdtplK39ROWzNs6gIatOyARSb1GaJgyTIULKk28PpNX6IxZ+fsysabGSvAnVV4eJZP25L7uGe0s4sbt31islyDnb0DNWrXZ9Wiubi558XUzIxFsyZR3KM01tY2OmM9XVzdNJJ4Jo36kVcvnrHzqPHiUt8hFotJTphQbrgAACAASURBVE4iIT4ea2tb4uNiARDx/sPcxtaOoiXee/P279zG4b1/UqZ8JWaMG46lpRVrt+4F3ntGcxOpRijJk1WYW2sn8uUmpBaZq6WZEY785Z2WBa+LD+9FUGe+Dxk7NatlpTF6+0UD6uBjs6dRn9E06qP/xVbA+IgQPKACuZDdaxdzZq92eZGP+XW8OtN2zOLfWT1tFFXqNGLo7OVIpSbsXL2QuUO6M2LuKmo2bQOAqbkFVjrKwHwqgyfOZcvyeaye8zMJ8bGULFuJBRv36szgBrhy+giLJw2ner0mjJu3CqmJCVtWzGfSwM78vGAtdZu3BcDc3AJrI+gTyDyL12xm3rTxtGtcA6VCQY06DVi7bR/58hfU2oIfM6gXgQF+Gsf7+74iOTmZrq20PZ6ZNUqHj5vClDFDaFGrIkqlEhtbO4aPm0KV6jW11iqVSlYtnsO65YsYOGIsw8dNZdHsyYzs350Bw8cwcoLuZCEBAUMYs5pDViC0y/wyEDygArmOgVMWMHDKAo2xl48e8HOP5jq3z7ctnU2L7v3pOnR8WhJGt2ETKFm+CqUqVTO6PgtLKwZPnMvgiboTadzyFeD7IeOwflvy6MnDu7TtOZDeIyam6eszchKeFb0oW9n4tfDSI/yNP3P7tmPowt8oXt6LZFkicVERBo+xd3FD+raG3teAg5Mzi1ZvSqslKBKJSE5KIjwsBEcnF8zMzKhVrxF29o507NGbhHjjlDDKCK7ueVi/4wDJSUnIEhOwtXfQSLbYtPtY2n1299Y1tv6+hgUrN9Kqvbq8z4Tp86lQuSphIcHZpvlDLAP9afBDK64t2UBExapIZImYRRq+/2SubqiMdP8F/XsXSwcX7NwL6Jw/PLM/Ni55qT9kFgCpSYnIYg3Xm7VycEmrMWlsIh9dwf/UesqP2oJIT9IPQNzrRyiSE7EvqbnN/ebiDsIfnKP8SGELWSD3oE5CymkVn4ZggH5FRIS8wdzCKl2vZc+f1Fs7gb4viAwNTtt2r1KnUZZpO3t4Dwt/1l0u5R1N2nXF2taOAWPVXiZ/nxeEhwSlbbtXr9sky/QBXD2+n//N+5lV5//RSLpSKBTERoalxTjevXiSDdN/MniuqVuOUNhI2aoqlYqAdBJfLCytcHZ1B0CWmEBUZLjB9S6ueTAxNb4BIBKJ2LNjM1t+W4HPS3VveqlUStUatRk1cQYenmXT1qYkJ7N53QpOHt7PmwA/5HI5efLmo2HzNvQf+hM2RvRu3799g35d23Dw3HXsHTVLfQ3+oWNaHVCv6t9y9sYj7BwcCQsNwc7OHlMzM5q11i6VY2wKHt1LlVnjOPTXE5Qf3H8ihRzziDDEb++/fOdPUG3ycIPnOrfjBFGZiNv+kLPLxuNRvy3VuuqO11XKU1Eq5Gl/f3XjLOeW/6xz7Ts6LtyNa/GyBtd8LqnxUSSF+aNSyA0aoKE3D5MUEahlgCrlKSiSEoym50t4fqOC/LXqgH6ItYMzFm8dBCmyRBJiIg2ez8bJ9at6Ac8ujF3JZtKkSQQFBaFQKKhatSrDhxv+XPlUBAP0K2JSz9Y0bNeNzoPHZmj95aP7uHJsH2tOaPcEX7jzNM5GzLKs0aAZG45e1Tn37/1bLJkyUmv87OHdnD+yl21ntXuqr913Hpc8xq2Fp1QqkKckg8pQNBRUb9oWrwYtdM698XnOrB9aITLiq6osMYF29SsbXFOrQVOWbdwNwIVTR5k2eqDB9VsPXcCzvOFzfg57dmxm9qTRjJs6hyYt22Hv4MhrnxesX7GYPp1acvjCLfLmV3vSxg/ry50bVxk6djIVq1RHIpXw9JE3q3+dx9VL59h1/JLesjCfikKhQJaYQNMa5XTOt+3cI+1ne0cnoiLCqVuxGCs2/kmj5q011tZv3JzdJy4bRdeHiBQKdY/3dO4/v+btCGjUUuec7atnNOrWDFU2u0pSEuKICniFhZ0jJWu3olgN3YXTo/xfsmdcR0Qi4/xeP0alUhH9r/pzJurfqziV15/EplIqNX5OjlSXsZMnxhlV05fw/G6b3J9wf/1GcrPBk6jZXp3B/+/fZ9i3wPB3zI+r9pPPQ/ezJvD5GPOxvnz5MmZmZmzerG4VO2jQIHx9fSlcuLDRriEYoF8phT3KsP7sfWztP6/WY5FSxvVOWFnbpJXo+Zjw4E/vVV2sdM59uInFYsR6akIq336pmRixZqSllbVGMtHqRbPYvGYJu0/foKiODP1m33WioZ6C6T7Pn/B967pGM+w+5v7tm5SrUIWe/YemjZUsXZaJsxdy/NBenj7+J80AvXr5AgOHj6XrD/3T1pbw8MTcwoIR/boRERaKi5u7UfX9/sch8uTTfHGZONLwl/3H2Ds6aXlRsxWxGKWe+0ukUN9/CrPsLf3lc/McPjfPUeOHsVRq21dvTOG7YueSLIiJjPP9B//TG4j3f4y9xze83D2PhMCn5KndBRNr7Zq8iUEvSI2LQJGShDI1iQdLvk+bM7V3M5quL+X5rdVlIE36j0t3XbkGrfGsozv7Pez1C34b0hZRFn2+fO0Y0wN6+/ZtGjZ830Cldu3a3Lt3TzBABT6f2OhIAn2ep/09Me79B5+pmQUuH3XQkMvlGus/xNzSCie3nO1oIZen4vdKtz4LSytc3I2nT56i3oKSp6ZiYmbOzJ4tiAx+g1KlTOfI9yQnqrfuzC2Nm5mvUqm4d/Mqe3ds5PLZE9So05A+HRrTrfcgWnfqQb4ChdPWisVivUXT33VjyarapOUre3H0wC7+3LKexi2/w9bOAf/Xr1i3fBEWFpaU/GAL3rNcBfbv3EaZCpUoX7kqErGEZ08eseW3FeTNXxAHJ+cs0fgphAa/ydI6pR8ifrsFKk5NRWlmTsOuTbAMDkSkNOwR/RCpTH3/ya2sjKbrY1RKJckJscSHB6fFhZao04p6P05HnM62qzxJXdPX1Nx4+qKeXOPNxR3E+z3CofS3lB22Hku3IkQ8PE/gua2EXDuAU4WG5GvYGzN7VwACz20lKSIAE2tHnm2bQokeM6k2R911KvD8VsLunjKaPvgynl9ZXIzeup6Wdg5Y2Tmm6RPrecFQvX3ByEzdaAHduLo4U7vGp7VTlslkeHm9P2bgwIEMHKh+4Y6NjcXa+v33lJWVFdHR+qvpfA6CAfqVcWrXFk7t2qJzrqhneRb8oVnHMCosWG8Lzwo16zFlzR/GlqiFuaUl+YsU11kXNCI0mP6ttLOVAbxq1Wfe+t1G0/H07nUAnj+4RflvG9B5xGRSkpKIjghl6zzDMW3vCA8ORCKRYufkkv7iDHLx9DEWTBuDUqmkVYduHLhwFxe3PNy/dY2dW36jY6OqFPfwZNXWA9il4/GWvTWQLbOodFWXnv2Qp6ayZd1KZk9Sl2kRi8VUrlaDDTsPky9/wbS1yzf8weLZUxjetxuJCeqkJDNzcxo0acnC1ZuQfkL3lYwyoLtuz1Kxkrprvc6ZPEbvuYxVp/QdLrfVW8fO924SXLshD0dPQ5okwzwslCqz0/dMAVi+CUAplZLk5Go0XQB396/n/sFNKJVylHJ1vKfU1JzW0zcAIJZIMbFI36iMC3uDWCLF0sF4LxfyxFis8hSnaPtxWLgWSht3Kt8Ax3L1iXl2k9CbRxCbmKFSKvA7/hsh1/ZTtNMkbAp58nTLRB6vHUqJHjPVxxs5zu5LeX7vHN/FneO7dM7V6T44Q2WX3jU1MbXMuhegr5WTJ41bg9jW1pb4D5JB4+PjsbMzblUZwQD9ilh3+s4nre82bALdhk3IIjUZx7NiVTYd0+7b3GfkJPqMnJQtGh78dY5bZ4+Sp3Ax/lwyg6JlKlG6qrpIeYi/b9q6sEA/g8H6Pt73sXVyITRAfUyewsUzpUupVFK6XEUmzV1G9Vr1Eb/tmCKXyylbqSpzKlUlOiqCezf+xsraFpVKZXCbJijQH4lUipOL8bYYP6ZH30H06DuIhIR44mJicHZ102lM2tk7MHvJamYtXkVUZDhKpRInZ9csaRlbpXpNjbqj6eHg5PxJ6zOL++WzFDh9hNgixam4cCrny1Ui7G1yoJXf+wLlloF+6jhRPTh63yPJyQVrf/UxcUVKZFpbi0lrUMrliMQixFITpKbmmFnbYWalHVITGxKAwsDzEfL8IRb2zsQEqctwOeQvmml9LpWb4lJZd8ypSCTC3qM69h7VAfA7sY6wO8cp2Ws+9iXVFT88B6/m5e55xPo80DBgjcGX8vyO2PTe43vv1D4OLP6Zqce8P9mTGRMSiFgixdrReC/gAlmDl5cX58+fp1Yt9efMpUuXmDTJuN+3ggEqIJAOT+5c47eJQ6jXvgftBo1jwY+dWDK8B2NW/YH1R7VKl43qTfBr3dtUHzKlszq2JrOF6n+ZOpr9f2zO8PppC1dTvrL+Ulre92/j7OKWlpVbuFjJTOkzhJWVNVYZ8NSIRCIcjegx/tJwuXWVb8YP5GXHnjwaNoF6fdtTe1BXLq/bRaqdZuxiraE9sPVN//5r+nZXY+/9T4+v/hinQiVJTZYRHxYEgCI1hcSoMBKjwgCo1K4fFrZqz93ROT8SHeij91zv+HNEKwCG7H+cKW0+B5YQevNIhtcX7z6DMl6/YeHyvqSU1NyKou3Hpnk+LVwLY+9hnHJvuf35vbJrPf/+dVpj7F2G+6Yx3bUK5LcaPgMTA9v/AU8eYO3oTGSg+nPPpWDuaYUqoEmdOnU4duwYffr0ITU1FS8vL4oUKWLUa4hUqnRSKgVyNX4BAdwIlCEyz7puP5lBEvoCS7eiiE1yZ8xPE0+1YaPPEPS+donV4wdStXFr+kxdhEgkIiYijEVDuiJCxOTNh4iJCGNSh7qMW7uTUlVqaJ1j48wxBL9+yeRNBz9Zn0v0K/KW0J/NGhURTnycZjej8yePsHLBdHafvoGJiWbYwsi+nfHz0d2XXhfpdUryKqLekslOb2BG8cyrfiZyozZ4r2+PASPQ7epFaozuS0CTNtyeuRREIswiwqg7oCMqRJzffgzz8FCat/mWS7/vJayqdjiK19RR2Pi+4MK2o5+sMcL3CQ+V6Sd6BXrf5NC03nrnPeq31duO89zKSUQHvKLDgp2fpE2qlGMbG8iZEP0GT2pcJHKZZtZ65OO/CDj1O+VGbEQk0fTBmNq7ITFVx1emJkTjd3wtkd6XUKYkASAxs8KpQgMKNB+ENJ041RsT6wGGn6GcfH5jwwJ4EC4jzkT/tmrwy3+JCg7I8PVOrf+FyDd+6S98y6wzuuP3ARzksfSoXgQHB+0EMYH/BoIHVEDAAI7ueWnUtS/th7wvym/n5MKEdXu4ffYY5pZWxESE5Zg+ByfntGQcnxdPOX5gJ9evnAfUvaUrV/+WFm27YPE25mr/ee0wjBljB+P78hlbDpzLPuECGSLRPR8vuvfHe/jENA9cspMLFzfuJ/+ZoyhyWSzd97+dwdZVszzbwam9ckgNmNg4YmKjGTdp6q/2qpo75zf4Yvxs2xTkibGU/GEe1vlLoVKpiH/tje+hpaTEhOHR+5dM68vtz697sdK4FysNwMPzh7l9bBdhfi9ITojH2tGFIhWqU7vrjzgXUIdKlP62sdY59i8cT7j/Kwau3Gt0fQJfNkItBAEBA+QtUoIOQydoxV3Z2DtSv2PPHFKlzZVzJ+narAaPHtyhSasOTJq7jHwFCrNlzVJ6tKxNbIzhzjMCuZO4oiXwHjFJK/ElxcGJV51zzrD7GkgIeIJ7zQ7YFauMxMwSqbkV9h7Vca3+HfF+mQsN+Jjc/vzeOLiN/QsnULBMFbrPWseQdUdoNWImcZFh/D6yM9EhgTmqT+DLRPCACgj8BziydwcVq9ZkzfbDGuOdfxhAs+oe3Lp6mYbNdWd4CwgYi9hgPxQfJUHJk5NySE3msMpfiuBr+7FwLYhVPg9A3Z4z9MZhrAt6GvVauf35fXn3b4pWrkmjvu8z3Z0LFKWAZyXmt6uC36O72LsZrzGJwNeBYIAKCPwHKFC4KLf+2MypI3upUachlpbWhIa84c9NaxGLxeQrYNzsXQEBXRye0U/nuEOB3JNsYu5cENdqrQ224QQo2XMOfsfW8GTzBFTytzVYTc1xqtCIgi0GG1VTbn9+85Qow997NnLv1D5KflMfcysbooMD+WvPBiQmJrgX1V2mTEDAEIIBKiCQSdwKFDaYzd71p2kavbCzgsFjpmJiYsqyuVOYPEJtBIhEIjzLV+bXDbsoVbZill5fIOdIKFjEYDb7g3EzEMkVWaohX9lqn52x/m2fCagUWavvQ2wKlcGmUJl015lY2VOs8ySKdvwZeUI0iERIreyzpAxYbn9+6/YYilgs4dyWpRxYrK55LBKLKVimCj/M34xr4cyX8xL4+hCy4L9whCz4zJFeFnxOk14WvC7iY2NISIjH0ckFE1PDnWcAYmOiUMgVn9VZSMiC/3wykgWf02Q0Cz4nyEgWfE6SkSx4XWTX85uRLHhdJCXEkZyoTkKSSNL3YcniYlAq5FjZf1p7WiEL/r+P4AEVEPiPYW1rh7Vtxr9UbO2ED3gBgdxCbn9+za1sMNfRZEAfFjbG7Z4j8N9ByIIXEBAQEBAQEBDIVgQDVEBAQEBAQEBAIFsRDFABAQEBAQEBAYFsRYgB/cJJTU3FLDoAkcRwSZGcIlUWT7T/E8TplDzJafpVE8oUZYZ3CTW5kcCn93NagkFkRi5qbkxMUhIoJ8naCg6fy+q5k/G+dyunZaTLc+/bOS1BJ/KUJKyVYC3JnU0qJKpUFIqCOS1DIAsRDNAvHFMTE/IWKoa5lW1OS9HJq2feXIuxJjmX3moVvapx//bNnJYhkEV4Vf8G92Lpl9zJSXYFWOa0BL00dlZyO94x/YU5wJdgfAKseWT8sk3GoLSNCFNLc/yTc2cVgaIWSbTNpY4VAeOQO60CgQwjQoRYIkUiNclpKToRi0TIEaMQ5c4PkvHT51HIoxIiUe6MRgl7dZ8UN4+clqGXThXzAnx2DcispqV9RK59Nt6Rqsqd9x6AChFycuez+47cWsbq3bORkkt/v3KVCIlKTGoujcRT5FJdAsZD+A0LCAgICAgICAhkK4IBKiAgICAgICAgkK0IW/ACAgICXygh9y8Q/eofPNqP4MmeX0mOiaBC/7nIk2WkxhtOLjGzc0GcheEJ/rfPEf78AZW6jebu9oXIosP5dthC5MkykmINa7NwcMn1oRMCAgKZQzBABQQEBHIxKqWSBxsna4xJTMwo13sGcYEvCH1wGY/2I5DL4klNVLd9DH1wEe//zTR43urjN2NXqHSmtf29erymNlNzavw4h2j/5wTevUilbqNJkcWTkqDWFnD7PNfXTzF43iYztuNYxHjJYwc2rqR05eqUqlRNa+7Ezk04u+ejar2mGuMxkRFIpBKsbe01xjtVzMuQmUup/10Xo+kDCL11lPB7Z0gK80OelICpjSPWBcviVqMtNoXKaq1PjY9GJJEgtdDsSnRjYj2KdpyAS5XmRtXn/9chAm+cID7kNXJZAma2jjgULU+heh1xKFZea31yXBRisQSTjxJkjw+qTvkfppK/Ziuj6hP48hAMUAEBAYFcjEqlJPT+BZzL1MQ6bzEAxFLDPcLzeDXFrVIDnXMJQT5cX9AbkSjz2dkqlZKA2+fIU6EW9vmLZ0hboRrNKVC1kc65mDevOD29Oxg5KfDItt+QSKU6DdCLh3dTolxlLQN00ei+uBcowrDZy4yqRRf+pzYQfG0/+Rv2wqb5YCRmFqTERRB+9xSP14+gzKA1WBcopXHMs+1TMHfKR7FOE7Nc39ODa3l9cTfFW/anVIkRSM0sSIqJIPD6ca4vGUSN8RuwL+ypcczd38Zj6VKACr2nZbk+gS8TwQAVEBAQ+AJwq9SAfDUy5jUSicVIxGY651QqJQBiU93zn0OBqo0pWrtNxrXpubZKqdambz4zbFs6m21LZ+ucK1GustGv9ynEvLyDU7l65Kn93qtq4VoI26KViPS+TLyft5YBmp1EPL2Fe+WGFG3cI23MOk8RnDyqEHzvAlEvH2oZoAIC6SEYoAICAgJfMPKkBPyv7Cch1A+JqXm66xXJMgCkZlZZLY1UWTwvzu8hLsgXqVn69SblyYkAmJgbX9t3vYfo3DZfMnagzvWJcbEkyxJ1zsVGhhPk54Oze15MjGAs2xatSOj1w1i6F8W6UFkkphakxkcSfu8MSnky1gW0jTtFUjzKlCSd50uNjyYpPABTe9d0PdIZwbFkFfwu7cMmX3EcildAampOcmwkgTdPokxNxqGojhABWTyKFJnO8yXHRZEQ6o+5gxsSk8zrE/gyEQxQAQEBgS8YRVICgVcPI4sIwiZ/iXTXyyKCEIklmNpmfYH51KQEXl46QEJ4EA4FS6a7PiE8CJFEirmdk9G12Do4ka+I9r+PiZm2AfnC+z4BPs8JCwrA78UTChbX9D5uXz6X7cvn8suOExQrUyHT2go0HYiZvTvh904TeGEbiuRETKwcsC7oSen+y7AuqGmAxvs/QRbqR3JUCInBr7B0L6ox739yHf4n11Fm6G9Y58+859Sj7RAsHN0JvHGClyc2I09KxNTGAfsiZan+02rsi2gaoNG+j4kP8kUWEUxc4Ets8hXTmH96YBVPD6yi5sQt2GcyDlngy0UwQAUEBAS+YMzsXflmwha8t84iKTqUxPA3qOQpetfH+D7C1NYJWVgAAFbuhbNMm6WDG01n/sH136chiwwhPiwQZap+bZEv/8Hczon4EH8AbPMWMZqWjG7B+zz5h19G9uKbRi2RSk2Y1qcdY5b8TrlqtdLW9J84j1rN22FulbkWtKnx0SiS4gGwK14Fu+JVdK5LClf/rkztXJCF+fFs60Qcy9ZFJJHweN0ISnw/C7ti7/8fCrcZhVPFhkjMMtdlKzkuCrlMrc+5dDWcS2vH0AIkhKp/X+b2LsQHv+b2mjHkqdwAkUTKtSU/UnngLziX8kpbX6brOPJWa4rUPPd2ARPIegQDVEBAQOA/xN01P5EY8jrddX/P7gpAk9XXs1pSGpeWDCMuyDfddccntgeg6//uGeW6c7ceRanQ39Pe6m2m+/Wzx1g9bRRV6jRi6OzlSKUm7Fy9kLlDujNi7ipqNlXHuZqaW2Bla5dpXQFnNhJ680iG15foMZOXe37BoVQNinaaiEgiJeDMRp5uGkexLlNwKl8fUMf3fpwd/zk8O7wO/ysHMry+0sD5PPzfbFzLfUuF3tMRSaQ8O7yOWytGULHvLPJ4qZPPJKbmmFhmXp/Al41ggAoICORa4kIDkcVG4Vpcc4svJug1FvbOmFoYL1YwNiaa508eU65iFUw/2JYNCXqD1ESKk7Or0a71Ofhf2U/442soU1NITYjBtmAppDq+xGtN26U15r11Fgkhr6k+bmOWaHtxfs//2Tvr8CbPLg7fSdomdaFulCKlFC/u7g7DYQx3GzqGDhnuvuHuNlwGQ4ZTXEpbpO6aWtrvj0AgJC2Fpsi3976uXVfzPCdvztKSnPc55/wOwXcvkZGWQkpCLFZunhryOwBNf9cMZv5dO4n44ADqT9qkc79iIsNJjIv5qF1iXAyJcTE8u3eLJp1703HQGJVKQKfBYylS0ltrB31uKdD6Zwq0/pmU6BAgE4Coe+d5eWwVJUduUum0SmQm6Bma8vLYKuyrtsW5fi+Vfy4NemPi6oWpWwmd+1eiyzhKdBmHPDKYzEylfyG3zvJ431JqTNml8k/f0AR9YzMe712KW50OFGnRT+WfR8v+WLoXx7JQaZ37J/B9IwSg/yHWLJ1HuYpVKVuhssbe1nWrcHByoU7Dpqq1+z63uH39CmbmltRt1AwT03dfKMUcTZixcBWtO3TViW/J8THIY6M01i2dlbVNwY9ucez3wfwwfy+m1g5ZXsf/2hkC71+nWs9x7B7dniI1mlGqefdc+/fs0T2O7NlKWHAg9k4utGjfnQKFlbVV08cMJDjwJcu3HgEgKTGBsJDs51NbWObDwkp3dW7GL/0RZ3PCk2puSYqVNQCSpESMQrP3L8XCilRL3dfhZUXw49scnzOUtr/vwMzWSbV+/8ROfC8epdvq02r2Wwc1ps7gGRSt01pnPvjcuk6/Lq05dfUBTi75VetjBvfEySU/MxetBuDR/bs4OrtgbmGp9TqH9+1k+i8jufo4UCd+iURi8tftrPxZLEaiL8PA1BKz/J6E37+kk9fIjW8ejbq98U2CnoEMqZklVgW8CPL556v6BrBr5TxO7dmcY/spa/fgVb4KgQG+RIWFqNLu3jW0y0bpCp8F3chMT1Nbu7vg3eeWffX25G8yENfG/QGQh78kNS5ClXa3LKr5ma5Lzk9uT8YHZR0XprRX/VygXmc82w2jaNshACSEvCA5JlyVdrctUQ0BgQ8RAtD/EBtWLUFPT19rAHpg11ZKlS2vCkCXzZvBqkWzyV+gIJGRESyZ8xtrtx3AvbBHnvh2//gOrm1forE+cN9DADIU6STHx5CZkUHgg+s8OL5Dw7Zc+wFEvniG/9XTVOs5juS4KNKStXexfgr/XjjN6H6dqFGvKQWLevH04V16tKzJog37KFOhqob99cvnGT8w+8C855Cx9B46Lte+vaX2T62QRYZnuf+sc298xkwDwO7fC1QZ2Svb6z3sN5KHA0bpzL9TC0eTmpSgtiYzs6TukJkAZKSnIY+JJFORTvCjW9zatxaA6EA/5LFR/DVjAACFqzelSA3dCVgnxMcxelBPAKIiIwD49eeByGSGFC7qxchfNMXc2zaowu9L/6BFW2UKOzMzk6DXL1X74aEhJCUmaDzvcxGJxXi0Gap176sHoGIxZTqN1Lr3LQSgfX+dTd9fZ6utnTu4kxWTR7D1qh8GUu2qAReO7OWfv/ay4tg1jb05O05i7eCk5VmfT+nRO8jMVGjde7JujMZaxO2TRNw+RZmxmqfdxYesRWphp1P/as3YT2aGdv+uLxmmsRZ49RhBV49Te+YBkBa5nAAAIABJREFUjb1qEzYjs9KtfwLfJ0IA+h9j3m8TmPfbBK17pcqWB+DhPR9WLvydZet3UrtBE1KSkxnQvR2/Tx7Lmm2aHyi6oNwP/Sn3Q3/V48fnDnJ2qXaBZamRCRZOBUiKieDhyV2UaNIFqYl5jmRePod929ZRvU5jZizdoFob1qMNB3du1BqA1qzflMvP3o0aHNWnAwG+T9hz7k6e+PeWe0PH86TnEI31eu3VT2+C6jRmz513J6BVh3TH1O8px//Ku1pAm4JepKe8k4wJenCd1z5XtNrKTC2wK6LsLE5NiiclPlb12CSfvU790tPTV/3dB/j5cu/2DTy9SmFmbo6js2uOrpGakkL9iupTeyQSiU79FPh2KFBUU3Iot9xf2pv0pDgQaxfgtxDn/Kva2PHjSgifysUZ3UhLiEUk1v53LZLk3D8zl4+rIQj8NxAC0P8YvQaO0Jo2H9733dqdG/+Sz8aW2g2aACCVyWjVoSuTRw9We87zp4+5fOEcpcqWw9hEtwXlMYF+mNpqP2WwLuCJdQFPIvwf8fDkLko27Yq5Q36ttroiNTVF7XFaaspHJ8kky5PYtGohV86fQt9AyvSxgxg8dppOU++5QSJPoui6ZdhfPEOGgZRyk4Zzd8TEPEm9l27RQ+3xDSA60F+rraWzu+pmJDb4BREBTyjTupfGbPCzyyZwdtkE2s3ZpVEjmlNkhob0Hz4WgH07NnNoz3YaNmtFKW/1er8Du7ZyYNdWRk2coXENA6mUY5d8VI9PHz3Eot+nfJY/n4ptyZqYOhX6Iq/1qTiXrY2Fi+6DoS9Feno6gf7PtO7JjIzJZ+eo09dzqNkZ24rNte6JRJqBX2aGAnmY9mYzsdQQqblua5YLNuqOS3XtJS/aAtMMRToJIQFa7SVSQwwthVPQ/zpCAPofwzKftdY0uvS9VJRIJEKRrl5PmKFQIP5gPN6mtcvYsm4l2w6eoVhJ3RWYv7z1D3ePbqFYvR+ytVO8qZlSpKUScOM8j8/uJybQT2d+vKVd1z6M7tuRYT+2xr2IJ08e+PD4/h0GjXmXnn149xYdG1agSeuO1GncmiN7NnNgxwbMzC2ZsXQjtvaOLJ75C21qlaRx6460aP8jHl6a85Nzg15SEtKIMI11kUI9dWb8KoAC+7dTYO8WUs0suDJvLXJbB0rNm0yTxhV40bw9/m07E1NU900Nb0lPkaNITeb+CWUpRWyQ5hdp9Gs/nl85SXqKnCsb51G15zi1oL9il+G4V6yX5Y3KpyBPSmLT2mUAzP1tAqu37FO7qarbqBkjxk/FytpGI4OQmpJC46rqWpBf6gTUzKWI6kSpePesRx56tBtOpkJ7CjWvsMzvgWV+5WdNpT7TsrQr23lUth3qX4vo8BCGt66pda9UlVr8umKbTl8v6Nxmgs5pr1fVMzLDe+IhtbW0uAjuLvxRq7154fIU7TlXp/75Hl2P79H1Wvf0jc2pP/+k2lpKbDgXpmgK/wNYF6tEhaGLdeqfwPeHEID+x8hJCr5cparExkSzb8dm2nTsRkJ8HDs3/0mlarXU7KfOXaazJiSAyBdPubFrBc//PUWxeu2o3P3nbO1jAgMAiAh4gqmNI+YOrsjjInVS9/k+FarVZuPhf9i+bjk7N6yke/8RTJq3CntHF5WNvaMLPw4ciVtBD9Yvn0NEaAjjZyyher0miN+k1VbvPMHdm/+yd8sfLJo+lpXbj+nUT88/FuP5h/YP9bCK1d/ZrV6IYXgINyfPI6hWQ1Xa7++Nh8h3+xoFd26g9OyJ/L0+b8otAALvXSUzM5MHJ5Q1bB/+zkKf3eXorEFYuRSiRNMunFs+kcSoUGoPmo6BkVJ70djSRtWklhsiI8IY1KMDYSHBLFu/k2njh9O5RV0WrdlCgULK4M7UzFzjxi0jI4O01FTkSYkcv3yXyPAwSpQpx+G9O5g0alCu/dIl+kaaHenfCgZauuXzkioNW1C6au0s6z9B2fneafDYL+ZT6bE74U2XuVY+yLa4NOiNS4PeeezVO2rPOMjbLn3tqPvn0bI/Hi37Z2ErIKBECED/Q2w/ck7jZPN9zCyUWniFi3oxauIMJo8ezIIZE4mPj8PF1Y05y/JGwgXg+Jzh+F09hXPJyrSZuRV7j+xPVNNTkrl9cB16UkOu71xO+/l7cfAsy43dq3h0eo/O/EpLTSUtLRVbe0dq1m/K4V2bqFyzPokJ8dy+dgljE+WXp5W1DY3ejPn7dfaKLNPzJb0rUdK7ks78e8vxgxcRvZmjrQ2Fwbtxdzd+W6TxhfaWyDIViMwDuZn3ubptCaHP7tJs4hpcyyi7YwPvX+PgpB4APLt4jDNLxuFSqgr1R8zFwMgEM1tnTs7/mes7l1P1J90FBr5PH9GrQ3OMjE3YcuAU7oU9KF6qLCP6dmP0oJ7sOXFR6/PGDenNuCHvAgBTM3NsbO1Yt+svnfkmkDdIZYZIZXlTL/656GJcZl4Q5euDzNwaIxvtWYZri4dgaOVAiW6/AMrMRmp8tFbbt8gsbFTyTQL/bYQA9D9ARHgocTEf18KLi4khLiYGBycXevQbQq16jbh75yZmZuZUrl4bqezjc6Y/l4KV61Puh/6YO+aHjAzS5Ilq+6Y2jtQZPANDUwsyMzI4s2QcKfExtJ6+mb9m9Of0ojE0HK37lM7axTPZskb9ugM6KWtjxWIxzX/oprbXsWEFXvpprxvTxvvNSp+DNDIcgxzoHL6lyrCfMH2Z8zKF95uVcktKYjwX1kzD99Ixqv40VhV8foiNuyfl2w+kbJs+iN6czjp4lqXDwv2qLy5Hr/IYWVjn2icX1wI0b9ORfsNGY/pGWNzW3oGN+44TERYKQFGvkljbvKtXO3/nOWKxCIlYgr6BATJDI+RJiaSnpWFhlQ87e0eq1tKdbE9i6AvN0zGRCGM7Zd3zs4MrkVrY4FqzXY6uF3z9BE/2LqbW70d14l9ccIBW/8wc3ADw2b0UI0tbCtdTT8dG+PqQJk/CoYS6KsfDI+t4ceU4jWfs0ol/uiYxLpbIsGCN8Zy5Jez6ESJunyI5/CXpyYkYmFph4locu8qtMM3/rsZZkZJEamzWihcAesbm6Btb5Nonn3WTcarclCLN+2jdz0hPVyufCL3zNz7rp2R7TWH8psBbhAD0P8CyeTPYtXldju037DlKhSo1MJDKKFCwMCVKax8Pp0sKV1fKP23uV4/48KyDHsfiFbjxxwxe3r5Iq982YVOwGE0mrOTgpB6cXz0VUxvdNga07dqbmvWbIRKJEEsk6OnpIZUZYmxqhrmFFRKJhOljBqrsF/yxW6NhadX8aQS/esHURbo/QS62ch4FP0Hn8PqUBUSVUv99Fl8yC+PAl1ydvVLX7ql4fvkEF9fNAqDZr2twKV0lS1sLRze82/UDlHWgN/euJvDeVeSxUUhNzXEo6k3VHmOxKVgsy2vkFKlMxqiJ0wGIj4tl9eK5nDp2iJCg1xgaGlG4aDG69R5Ig6atVM+xsVUGoynJySyePY2Du7cSHRUJgJGxCQ2btWbmolW59u0tl6d31pDAEYkl1F+qlGCK9r2Nsb1mE96DrTNJCntF+RHqv1dFajKp8Zqau5/LsV/aafWvw/obAIQ/uaUKRt/H99xeEkJfaQSgirRU0pJ1J2OVmZlJUIBvtjZmVtaYmlsiT0rk31NHtNq4FipKQa9SXDt3nBWTR7Bbhzdnr078QciVfTjX/RHTxgOQSA1JjY8k4tYJHq4Zilf/FZi4KAPeWN+bPNsyMdvrOdX9Eed6P+nMv+xIlyeQEBKAgakljuUbYl+2jla7hGB/Ls388aPNmwL/HYQA9D/AlNlLmDJbXWNz/84tTBjRn9t+EVmebO7bsYm92zdy7uZTjb3th8/i4qa7Oc3vU6r5j5Rqrl5cH/L0DifnKfUGrd09KVKrhSoAsS3oRbOJaxCJRLy+q1spITsHZ+wcnLl28RwP796kx0BNbUzPkmWwd1LWgzq6aAYCJiZmGEhluBXUvfzI7V9nc/sDncP8B3dSfvII9l31IyObOre3pJmYoZDKiC+QNx3LirRUru1YSv5ytajc7WekxjlTTEiICGHfL51x8PSmzuCZmNo6khgdzqPTe9j/azfazNqGtZvudGl7d2yBXJ7EiPFTKFLUi6SkRP4+dYzRg3oSFxNDuy491Ox//XkgN/69yNS5yyhfuRp6+vo8vHubmRPH0KdTK/ae1J1Gp1fXX3GqnLX+abo8kcSQAAzMrFT1npmKdA3x8LyiQu+puFdvkeV+mjyBuCB/ZOb5VDWfmRkZqpPTzIwMEt7Mpk9NjNWpb8nypCybid7Seeh4WvccgjwhnsOblDcPCXGxRIeH4FJQ+TdWu2UHCnqVyu4yn03s85vkK1ELh+rvTokNbfNj5l6GqPsXSHh5XxWAWnlVp+Ksv1V2TzaMQx72gtJjtueJbx8j1Oc8oT7nKdpmCO4NuiIRS7XaZb4pEZLoa98X+O8hBKACn8WHMjW6RN/QGBNrdb1HwxAr1c8lm3b78Ck4FC0DoPMA9C0PfG5ydN82rQFo267a01MCSiT6Bvwwby96Bp/2xRPme5+UhDjqDJmJzESZHrdwdMPR0xu/q6cJenBdZwFobEw09+7cZMmf26jX+F0gVbxUWe7evsE/505qBKA+N6/R8ofO1Gv8TjqnfOXq9Bo4gjGDe5IslyMz/DK1hqG3zxJ6+ywebYeTv07HL/Kan8Kr66d5df00ZTqPwqNhFwBiXj5BHhOhUkT4a0xLlb1RNtPOPhVDI+NsTyt/qumlUviwsrVnwd5zAJzas5k108cye8cJ9PXztkbTzL00Yf8ewsjeHZP8xZEYGJKWEEXE7VNkpKdg4qJ52q9ITSbo763EPL2KSKLP8z2/49q4v05S71mRmZFBWlI8yTGhGFk7A+BYoRHFO49F/JH3SJGibDSUyIzyzD+B7wshABXIlvT0dPyePdG6Z2Rsgr2jbieCgHIsZ/Rr9TrF+PBgnb/Op5KenkbAc83T4Le4uBUUBMiz4FODT1DqgYr19Li+YxmlWvTA2MoWeWwUD0/tIj0lGWs33dXgmZophee3/LkSJxc3ChYpSrI8ifNnTnDr2hV6Dxqh8ZwSpb05tGcHZcpVomyFyujp6fPovg/rVy3Go1hxnQafaYmxyCODyMzMJCM1hfSUJFLjo7AupkxfO1VpjlcXdXWLjPQ0MhRKqbLk6FCuzOquWtc1qfExJIQHQWYGitQU0pITSYmLwr6kclCDe41WVOg1WWV//+Aa4kNfIjPPxz+LR1JtyFzar7sOwIODa/C/pD0NrmsyMzORJ8ZjZGqusRfor0zbv/J9jLtnSSb3asvDm9qHJ+QWl4Z9kVrYE3H7JIHnNqNISULf2BIT12J49l6Eieu7ADQ5MpDwG0cJu3oYiZEphTtPxcDchhd/LefO7I5Yl22IbYVmOhOkf358A34nN5OZoSDzTb2nWF9KhWFLgTcjWHMQVMojQxCJJUjNvg0dZIGvjxCACmRLZHgYzWpqrwGtVqtenkxGun9sG/ePfZ7Gnlv52lg65U1pQGjQazo3qpjl/uHLj8lnoymuXK5qTdw9cl+vmFeEVapObGHdNlToAktnd5pNXMPVbUvYMqCBKl1rXcCTxmOX4OhVTmevJRaL2bj3GHOmjqdjs1qkpSpT1/YOTvQbOpregzXHTU5fsJL5MyYydkhv4mKVjWAymSF1GzdnzKSZOvMN4On+pTzd/+YLX08ffUMTpGbWmLlqb+bIUKQT43eP1IRoUhNi0Tc2p3g3Zd1g5KOrvDy/W6f+3dm5kDs7FwIg1tNH38gUQwtrrAqo/91nZCjw2bGQp6d3UqnPNPIVKsWFBUM4Ne1Hqg6Zi7mjO4i0TwPKC0JeBaBIT8fug6lXzx/e5fTeLRjIZCz5ZTATVmxj8PTFpCbLuXb2ONuWztLJ66clxKB4U+9qXsgb80LaP2uTI5TlCQbmNgSe2URqfAQF2o7G0rOqqlHPq/8y4gPuEfrvAV4cXkKxfktz7Z/3oHlkKtIRicSIJHpIDGToG5uhb2iiYZsUEZRtyUdMwAOk5vlIelNqYWLvlmv/BL5vRJmZ2YmPCXzrvH4dSJhchKGJ5h18diTL5cTHx6kaKvKK54/ucCbGlFTRtym7UU0/iPweZRB9wS+9TyHc7w6pdp+WZpZGRWDy4jmRpStkKbekK34orWz6GrjvYZ6+jiItFXlsFDJTC/RyUNf6lqYWkRR4U56R49dSKIgMD0NmaIiZec7SmTFRkaQr0slnbZvjJotijsov8QbLsy8bSU+RK68pEiGW6KsCjrcEXzuOnrEZNl7vGrueHljGy/N7MDA2x8y1KKV6z1I97/WlgzzcNuujrwvQ2Caeq/Ls1QbSU+QAiERixHqa/gVcPoqBsRmOpapxZ+dinv+9hyoDZ+NQQulvmjyBf1f/ikOpahSq3Y57+1fhf/EQLeZn36W/40fl7zW79Pqa6WM59QlNelPW7iEpIY4lE4ZQ0Ks0/X6dzdyfexMXHcmQ6UsoVbmmapb8x5qQ3v7beL9e80P8988n7NrhHPvn2WchpgVK66SRx8tUjtTIkBep2Z/UK1KTkUeFaN1LigjCwNQSi/yenJ/cXqnYkEOarLqa7X4hw2SmNC+BpaVljq8p8H0hnID+R5EZGn6x+jSBL0uKlTUpVrmXKPqWkOgbaNQF59lrSSTY2n9aDWJejlfVkxry8u/dPN49P0sbpyrNVQGo/6nNBJzeRsmfpmJk48KNxYN4sHUGXl0maASHuvLv6akd3NoyO0sb9xqtcCxVDc8m3XGv2Qqz97r29Q1NKN9zkiqoMnd0x7GkdomuT6X9gFE07ZJzwfagF37MGdGT2i070OfX2ejrGzBz8xHWzhjHpeMHKFU5+2amT6VA658p0PpnUqJDeCv0HnXvPC+PraLkyE0q2TGJzAQ9Q1N8FnQjOfxVjq+fXfCbU2L8H3B14cAs950qNcWixyRqTtWUzfLZMI3E0ACqjM25CovAfwchABUQEBD4xnGo2BjrYtoHGNzd8K628vmxdTz/6w+KdR6HvXd9AMoMXMCtFSPIzMykRDbjOnODW9WmOJTULq11ZdW72lSpqSVSU+WJVkp8NLd3LOT19dOqU1R9QxNcKzWkdIfhOvHLIp8NFvlscmxv5+zG6AV/UqFOY9WazNCIHqOmkJqSQmZmJraOLlSs11Qn/r3FZ0E3Mj+ozb27oLvqZ/vq7cnfZCAePeaQ+UGa+9WJtaREB1OoY978bt9Sa/p+jKzVZe7+nT8gT19T4P8bIQAVEBAQ+MYRiSWIsmhwez8da2zrSvHuE3Gs8C6AsixYinJDl5GWoFt5o/cRS/QQibV/nWSVLv5n8UhSE2KpPnwRVu7FITODiGc+3Ng4k8tRodQcmfsaxrf0rluK2MisxdubdO7NT2Omoaevrwo+k+VJbFn4G/8c3U9SQhwABjIZFWo3pte4GTrzDaD06B1kZiq07j1ZN0b1s8xK82ReIjNGpGeAoa2mBJyAwLeMEIAKCAgIfOOE+fzN/Y1Ts9w3cXQHwN5b+wQm8/x52wT3+sZZ/l3za5b75k4FNdai/O5Tpsto7Iq9k3RzKFmVQnV+4NFfG3TuY7Nu/ajXprPG+tyRvbTaL5s4DN97txg8fTHFvCsj0dPD/9E91s3+lRkDOzNv12md+XZ/aW/Sk+IgixIJiyyC+y9JUkSgRpORIjX5K3kj8P/A1/+rFhAQEBDIETWmH9K+8Y0Ml2mx8HgWO5oOWrkX59npHZg5uiu75TMzifC9i++5PeQrVELnvplZWuGkZdiCXhb6lb73b1O7ZUfK12qoWvMsW5HWPYewcGx/UpLlOp0p71CzM7YVm2vdE4m+vrzbtUWDta6bOOSN6ojA/z9CACogICDwnXDhV+3ThsR6BtRbfOELe6PJoRGNtK6L9Q1o/4d613P1YQu4vW0+F+YPRpGmHF+rJzXEtVJjynTS1F3NLXHRUQT6P9NYT0/TLh1UqHgZzh3aSaHiZShapgJ6enr4P77PgfXLyF+kmE6DT4Cgc5sJOqe9Y1/PyAzvidpvPswLeWNk765TX94nn4f3RzvWs6LYD8PJyNBeWiAgIASgAgICAt849t71sS2ZTQf2J8jyOFdtiXPVlh83/ARcKzXEybt2lvva6kClppZU6jedin2mkRIfDSIRUlPLPJsVfmTzao5sXq11r1TlWhprg39bzOYFv7Fo3ACSkxIB0DeQUqFOI378eYpOfSs9dqdK51Yr2bwn1mUa6NQXXaL/ZuyqgIA2hABUQEBA4BtHLNFDLPl2P65z459ILEZmnrfTcf444/PJz5EZGtFnwix6/zKTuOgoMjIUmFtZI84DKSuxXt6O+hQQ+Bb5dj/RBAQEBAQEvjIikQjzPNR5FRD4r/Jtjn8REBAQEBAQEBD4v0UIQAUEBAQEBAQEBL4oQgAqICAgICAgICDwRRFlZmbXeieQnJzMwydPEX0rQnsfEB8fR0JSCpJvtEEhKSkJhUQPRN/mvY44LQWJVPYpTcRflJTkZCQG0q/tRpa0bVwXgN1Hz3xlT7QjzkjFwED2td3QSvMGWXeNC+ScFVuz0Eb9ygzsol0yS+DTEEKU/1++zajlGyIpKYl0PVNMrWy/titaiZM/xcLJFamx+dd2RSuRLx5i51oYfem3GQT4P7xBknXhPJN+yS16IY9R2Bf92m58FK/SFb+2C1p59uAWyTaFvrYbWilTrS63L36bgfv3gqtHaUbueP213dCKqXNx4l/f/9puCAh8swgBqICAgMBX4Jdlm7l36jhztt782q5oJfnOcgBarr3+lT3RjgHp5Av3Y8OVvJtxnxvcGgylazMvXmD5tV3Ril1GFGZGMuL1v83DC8v0OLpUFKYs/T/zbeZFBQQEBAQEBAQE/m8RAlABAQEBAQEBAYEvihCACggICAgICAgIfFGEAFRAQEBAIFc8PbqeSF/t4y79zu4i+M55jfWU+GhSE+M01g/2Kc/LS4d17uO3zM29awh+dEvr3r2jW/G/dlZjXR4bRXKCZv3rijbFeHx2v079u7B9FS/ua69VvnpgM48vazbTJcZEIo/X9G9S/cLcPrFXp/4JfJ8IAaiAgICAQK54fmor0c/vat17efkI4Q+vaqxfWzGa+zsX5LVr3wU+hzYQ8uSO1r3H5w7wyueyxvqx2UO5tH52XrsGwOU963j16LbWvdsn9+F786LG+vYpgzi2ckZeuybwHSN0wQsICAgI5JoHe5bwYM8SrXtW7sW/sDeaFHWx5MCkJhTts1Vt3dpMxvWlHSg/ZCcRcckAWJlK6Vzbg2WH3gXV1Ys7sm1cA1y6bsgT/65smseVTfO07tkVKZUnr/kpnFwzm5NrtAe8zp6lv7A3Av8PCAGogICAgECuKdSwO65Vm2usX181Vqt9WlI8itRkrXsp8dEkhL3C0NIOib6BTvwz0BPjZG2isS4Ri7C3NEIifqcFbG9pzNzeVVl55B6KjC8jhF6mVS+K1mmtsX5i7nCt9qmJcaQnJ2ndk8dGERv8AhNrB529f9Xa96FMw7Ya6zt/G6LVPjkxjrRkuda9hJhIIgNfYG5jj943PGhDIG8RAlABAQEBgVwjNbXA1MFNY12srxlgRPs/ID44gKTIEOICfTFzUh8W8HDvUh7uXUqNCRuxdCumMx/1JGLkhwZ81M5AT1mdJhGLvlgAKjOzxNLZXWNd2yS00Gf3iA70Iz48iMgXz8iXv7Da/pXN87myeT7t5uzCtpBuTp+NLKywcS2osa6n5fcb+OQu4S+fExMaRKj/U+wKFFHbP/XHXE79MZd+y/bh5FFCJ/4JfH8IAaiAgICAQK7JaQo+5uUTri4biaN3HcQSPS7O6Uv5/rOx8SyvsinZeQzOFRuhJzPSqY/pigws2q5RW7OzMOL5hu5qa3VLOwPQolIB9lx8rlq3NJbiu64bSw76sOSg9prXzyWnKfhwv4ccnTUQ90oNEOvpceDXbjQcswjnEpVUNjX6TKRwjaboy4x15l9OU/DBvg/YOrEfXtUbIdbT48+Rneg4aRnuZSqrbJoNmUKJOs2RGurOP4HvDyEAFRAQEBDIFdXHrydTochyX9/YFICgm2e5tX4q9iWrUbbnFEQSPR4fWMWVxUPw7vUbTuXrAyAxkKFvZKpzP/UkYhIO9M/Wpl21goxp782EDVdYMrAmBvoStp17CkBsUioNJhwkOj5Fp361/X07Gdm8f1ITMwCeXznJ2aW/kL9cLeoOmYlYT59r25dwZFpf6g2fTaGqjQHQk8qQGpvpzL8+S3aToUjPct/QVDlN6cE/x9k/dxweFWvReswcJHr6nNmwkE3je9Ju/HyK12wCgL5UhqGJ7vwT+D4RAtCvTODrl0RHRlC8VFm19Rf+z7G2scXYRPcfwtpIT0sjwO8ZTi75MTQS7kr/n5BGhJEpkZBqme+r+nHt8gW2rV/NorXqTSD7d27B1Myceo3f1Q9e+eccL/x8sXd0pnqdBkgkEgDCQoJpXqscKzbuxrtiFZ37KJEnoZDKQPxOIMQwJJC6XZpwZf4fRJYuj9VdTTmaBGc3Uq2U76/D+ZOUWPgbJw/8oxOfnGwtMDbSTHO+CIokJTUdT3d7Jg5oytCZO4mITgCgVoUiFM5vy+uQGE5cekDGmzSyg405t/ZOoO3QVVy+45dr35LjIklLjP+oXVpiPGmJ8UT736dg3Y4UbdUfkUhZc+nZegCWBUuQr1DeNrLc9Y/EsMXKbG1GtinNqHZl6TjrOOd8Ajl/N5BdExqRlJxOZHwyGZmZ+AVrSkd9LkkxEaQkfPx6KQlxpCTEEfrsLiWbdaNCp6Gq969i52HYFSmNg2fZj1zl00mIjtAqpfQh8vhY5PGxvH7sQ6XW3anbY4TKv3o/jcSlWBnyFy+nc/8Evm+EAPQrs3PjHxw9uIfT1x6qrTeuWooZC1fRukOtgnX7AAAgAElEQVRXnbzO6aMHkCclaqxbWOajet1GhIUG0bFRZVZtP0K5StUBSEyIZ8PKBZw/dZTQ4EAUCgXWtnZUrlGPnwaOxNbeUSe+AQS9fklaWprGulQqw97RicBXL2hQyYv1u49SoUoNEhMTCA0OzPaallb5sLSy1ol/stBgJClaGiZEIhJd3DAKfEWTphU5v3YP4eWVgZHlAx/y3blOqpk5QbUbkf7ezUS70o5cn7qQFy075M6xzEycTv+ldUtu70hUibJUGjuAREcXbvy2SKtd8SUzMQoO5Nqs5bnzRQvxcbGEh4YAcOfmNU7+dRC/Z09U++6FPTiwawtOLvmp17g56enpDOnZkcsXzuJeqAgv/f0oUqw4a7cdwMTUjIyMDOU1w0IICQrE1t4BsTj3anKOZ4/htWw2Zv7PUEilhFStg8/oqcjtnRApMpBFhiN+8/dZo5/670xPnsT1qQsJrVQD/aQETP19MQt4ru1lPosVkzrToKpmHWTN7vO4di8Aa0tTWtcrw7gF+5FIxOxa0Je6lTx4EhBKQRcb7j8LovnA5cQnJiMWibAwNcLe2hwnWwuCwmPJzPz8GscnB9cQcGFfju2rjlqFtYc38SEBJEeHq9Lu9iWrfbYPOWHNsNp0q1v0o3Y3n4VRZ+x+Hr+KVj72DafC0N1EJ6ZQtZiDzv26tmMZD0/uyrF9y2kbcCpegehAfxKjQlVpd7dyNXXuG8DZjYu58deOHNv/NG8LBUpVJOKVH3ERoaq0u0fF2nnin8D3jRCA6ogX/s9pXDV7qYx+w0YzbOxkbl27wtpl8wHw831KVEQ4A7q3A6Bpq/Y0a9Ne5/4d2LGRsNBg0lNTeRnwHEdnV2RGxhQs4kn1uo20PmfIj22IjAij1+DRFCziiURPj5f+vmxZu4yf2tZnz6lrOjst/bFtI4Jev9RY9ypZhl3HNE+S/v3nHEN7dcr2mgNHjmfQzxN04l/FXwZjc/OKxnqGRMK+m6801outnIfn2kXEuxZAFhWJ14o5XFyxjfgChTVsc0VGBiUXTANAkpKMLCqCJDsHMsUSgmvWJ6rEx09FjIJeYaLlvdcFJw7vZ9LowWprzWp6q36++zJGbW//zs1cu3SBvScvUaiIJ2EhwfzQuDp/rljIsLGTVXYj+ylr9i7dC8AyX+5uMqxvXaXyqD487daPq3NWI42OoMTC6VQb3I1TO09p2B+44qv2uF1p5Y1YmVm/4PT3iVz5khWbD/1L38lbAHB1sOLJ0Wla7bq3qETN8oWp1Gk2j/1CcLAx59LWMYz8sR5TVxxR2W2d2wsA59pjiYzRvDHNKaW6jadUt/Fqay8vHeb2hmk0W3ERiZYGFYDXV47x6uoxGvx+SGOv1sQtGOaz/2yftNF38Tn6Lj6nelzEyQKflZ2wbr+WxGTN1PKSATU4eMWPM3deExmvvPFMSVPwKjxBp37V6j+FWv2nqK09Prufs8sm0HfH7Sw7xJ+eP8TT84fptvq0xl77+XsxsdZNsNxi+G+0GP6b2trtE3vZP28cE/+6j34W/t05fYC7Zw4xcsvfGnsDVh7E3FZ3hxcC3y9CAKojHJ1dOXJe+6QIgJ4dmqlSEhaWVpQqq7zzj4+LJTY6SvXY3jFv/mEu26ScjBHw/Bnt6pXjlxmLqFSjbpb2SYkJ3L11jRlL/qRh83aq9aJepXB1K0jX5jXx931CsZK6SfvsPHoehSKDoFcv6NyiDgtWbaJsxaro62n/E63bqDkPAt99GQzs3o7nzx5z4sp9nfjzIZcWrUecrjwBa1G7BHdGTeVl0zYgEmnYWjy+h+eahVxetJ7gmg0QpyRTdWh3Ss2dzMUV23TrmETCsWPXAOUpXpWRvTi76QjJdjn7AtKPi8Hm5lX042MwCnpNkqOzTt1r16UH7br0IPDVC86dPEpCQjwurm7Ub9oKA4N38jDxcbH4PXvCvds3KV2uIoWKeAJga+9AzbqNuHdb/d/Wqi378K5YBWNjTVmdT8Xp1BGii5Xi3oiJb1Y8uDFtEQ3a1cb82SPS3tS3vaX0rF+0XufKovUAuP61lwoTtEvT5DXliufnXx9/HvspT52Dw2M59s99yhXPr2bXcvAKLt3yJVGe+jXczBZzV4+v7QIVPOy49iRUbe3ak1CqjNjzlTzKOdYFPL+2C9niUEh3qgYC3zdCAKoj9PX1cS+c9QenSCRCLFbWsbkX9qD/cKU23gv/5zx5eJ9eg0air6+v9pwJI/ozYUR/dh27oFEj+rkEPFcW0/s+fUSlGnVZvWgWaxf/rmFnaGSMk0t+tq9bia2dI+5FiiIRS3j90p81i2djaGSMo4ubTnwCsMpnA0BkeJhqzcbWjr9PHeP86WMkJmo/eZDLk1i7dB4Xzp7AQCplwoj+jJo4XWep97ekmyoL5vXjlPVQktTkLGsq8925QXI+G4JrNgAgQyrjRYsOeE8brWZn5vcU238vEFWiLOk6CKTMnyrLOCwf3yP4gwDU7fAu3A7v4u6IiTz9cQAoFLicOIjX8jlk6EmIcy9Cna5NeNj/ZwJadSRDh9p8l/4+w6Cf2lOhcnXsHJw4sGsra5bOY/uRcxi9OUE/c/wIZ44fwdDIGK+S6rWAaWmpGBqpd0NHR0YQGhRIfvdCqvrQz0WUoSDjgxudDH29N3sZGvaFdm4gsFZDYj28AHjYbyQxHl5UHv5Tnp2AmpsYUsTNDgBHW/Ms7ZLkqRjoq78fBvp6JH0QaFpbmuBkZ4nvyzBVfeiXJlORTnxwgNY9PakhhlZ2X9SfD9HXEyPV1/zbSknLulnoS5KhSCf6tfY6Xn2ZESbWuj1F/lQU6emEv9ReimJgaIS5je5LGgS+L4QA9AshT0pC30BdENjv2RNOHjmAXJ7EvN8mMG7qbNUpKcDw8VOo16g5Ti75P7zcZxEbE8XyuVORygxZs2gWHsVK0KF7Xxo2b0tYSBADu7ZU2YpEIlZsPcT8aeMZ2K0laanKLzCxWEyZClVZufUwFpZWOvHrfc6fPgbAyb8O0LB5G9LSUklKSiRZri64/DLAj33bN7FryzrMLSxZuGYLdg5OzJ4yjvoVitHih8780OUnPIvrdoKI02llGtP55GGede5NhsxQwyZTJEL8QceoSKEg84PT0sJb11Jo+zrObTxIjGfJXPll/vQhhbesJdXEDO9po7m4zF7tmoG1G3F/6HiSrawpvGkVBXduQBYZjn+bLjzqO5x0QyMKb1mrLB1Ys5CA1p152Hc4mToQsd69bT1Va9Rl+UZlrVtMdBRVvFy5fvkfatZTln+0at+FmYtWc+vaFXq0a8yZ40eoVb8xd25c5fSxw0ydoy7vM35YX0A3Kfjgmg0ouGsjHuuWEtCqE9LIcMr8/isJzvmJLVIMw9BgjecE1W70rn43MxNJspzHfYZzf9gvOJw/RclF03Pl04e0qFOKFnU+/re879Rt+rWvQbNaJTh64T6VShagRe2SDJ6uXsf352/KEobcpuBzQ3JMOGcn/aB1z9arEpWHL82z146KT2benlukpmveYLxlxeBarBhcS2O97tj9XH4Ukme+5ZTEqDC2D22mdc+ldDWaT1qjde9LER8ZytJe2su7CpWrTvdZ676wRwLfGkIAmgf43LrO2qXzmb10raqLXS5Pwszs3cnF3ds3GNSjPYU8POnSawATfx5IaEgQ0+evwOTNaZuNrX22p6qfQsDzp4zs04mUZDmbD/3N2sW/M6RHWwaPmUKXXoMwkGqeeDm5uLFg7XbS09OJiggjQ6HAytpWq60uOH5oLysWzqJB01acOXGEX4b3Y8qcpdRv0pLAVy84c/xdDdvKhb8THhrMtHnLqNOwmaoRZevB09y6foXtG9Ywc+IoNu/XrOH7XBwunKL0nIm8atAcm+uXqdW7HZfn/6GR7o7wroRBbAz5D+zgRauO6CXE475nM2EV1Rstbk6cm/smJMD+4lkqjBtIXOGi/Dt7FeUnDqVWzzbcGTONgNadAUgzMVPVnxqGhxLQujN+bbuoneI+6TWEZ116k/+vfeTzua6T4BPA0cmV44f3ce3yBewcnDhz/AgikQgHJ810f9kKlZmxaDVTxg4luncExiamDPr5F5q0Ug9UNuxRNqPpgtAqtbg5aS4lFs+gxJJZAESULs/FZZvJzKIEpNzUn/GeNgoA8Rv5nERHF44dvYrlQ93qQ7YcvCLbff/X4YxfsJ/ouCReBkfRd/Jmlk7oxI55JsQnJTNj9TF2n1AvYWjQezH/3HymUz/f4lS+PrbFK2dZ/wnKznfP1h8XhM8rIuKSmbhJcz79WyoN3/0FvVGnUNXGuJaplu2EoIqdh1Gx87Av6NU7itdqSqHyNbKs/wRl53u9n0Z+Qa8EvkeEADQPCA8N4eyJI6SmpGBsYkpEeChpqanY2ClTIscO7mHcsL5UqVGHucvXYWJqhrNLfn4e8CPL589k7BTNlHhuiAgLoXvL2rgVLMKqbYextXdk1rINbFm7lKP7dvBDt95q9m3rluOFX86/nG74f1ymIzsUCgUrFsxk9eI59Og3lFETZ3Dz6iVG9O1K5+a12XJAs9B+5qLVaqfF71O2fGXKlq+sde+zyMjAc+0iiq1eQEDzH7g5aR7GQa+oMvwn6neox9nNf5EpfpeqiytUlLsjJuL922hKLJ6BfkI8ic6uXJu5THc+vcHy/h2qDunGi6btuDVxNhlSGReXb6P40lnY/XtBFYC+z92fJ2u50pv/VZkh/m274N+2i858HPTzeBLi4xjauwtJCfE4uxZg5qLVFPHUPqGleZsONGvdnsSEeIyMTUhPTyc8LBSrfNZIpVIqVauFmbmlzvwDCGjdmYBWnTAMDSLN2FRVcqGNk3vOvvdIhEImI83YhNQ3PqWZmBLnpjkxJre8Ovs71pZZl2rsO32b+MRkdhy7wY5jNzA1lpGQlIKeRIxdPlPCoxNITk3j7NXHxMRrH+GoCyQGMiQGsjy7/v8jcaGvUaSpl0mkvCdvZWiRD5lJ1qUXALf2rUVqYo5Xg/bsHt2eIjWaUap592yf8znoS2XoSz/v9xsd8hojc0tBgF4AEALQL8JLf2WdjrNrAQA8S5Rm4Mjx9Bn8s+rkrmyFyuw/dUWVpi9fuRrWtrqpgbK2tWfagjVUrVVfrQygTeefqNu4JRKJHoaGxtRp1AJLK2uWbNijSrl/CWJjojh+aB/TF6yiVXtl4ONdsSp7T17h3Mm/kBmqp7mb1SiD//OcB8jvNyt9DuL0NGyv/sOdMdN43rEnAIkubpzd8hf5j+xRyTC9z7Nu/QiuUQ+r+3dIMzUjtGJ1Mj7zQzs7oouX5p9VOwirWF21limR8OTHgShkyteLKFOBlDcalQ1aVf8kiaA9d4Jy7aOxiSm//DaXHv3UG3PeyjF17zOYfNY2ansikYjLF86yatEcnjy8R2ZmJhKJhHKVqjJ83BSKeuXB+D6RCLm9k+qhRJ6ENCoCcbp6OUVcIaWcjyg9ncJb1uB88jAmr18gSk8jyd6J4Jr1ObtZuzRWbqjWdS4SieZNV1lPVzbP7qmxXrdSUcb2bkjJIk6IxWLS0xVcvOXL5GWHufc0ewmzT+XOpunYlaiGQ5laGnv3dszD3MVDNSc+PUVOanx0tteTWdgg1tPP1ub/iSPT+xET6J/lftWfxlGqeXfCfO9zbsVEtb0C5etQodMQXt+9gnE+e7watCc5Loq0LObE65KXD26xY+og+izZjb7UkBf3rmm1cyjshZWDKwu71ab1qN+1zpQX+O8hBKBfAAcnF8ZNnY2bu3LesZt7IfoNVTak+D17wuolc7l66TxREeGYW1rhXaEyYyf/TrGSuhNmrtWgqernrX8uZ+eGVSrZI7FYTNmKVRk0ejIF33Qfv/DzpWvzGqzadhivUt5q10qIi6VxZU9mLlmXpYTTp2CVz4ZDf99AIpFw9/YNLCytcHVzx8bOnvbdemnYr9qyn9RU9Ukki2ZN5vXLF8xbuSHX/nxIhoGU83/uA5EIm2sXkdvak+BWCIWhEX4/ZH3CoDCQEp+/INHF81Zg+23waRj8mhKLZ+B07oRKszTRwRnfzr3w7aw85b64fCuSD9674ktmYRz4kquzsxfpzg0P7t6mW+sGWe63at+F0uUqqh5f+eccI/p2o9+w0Sxdtx0bW3tevvBj9eK59GzfjEN/X9dJbbSVzw0qje4HgCgzE1F6GpK0VCTyJFVq/dKb7vYPKf37BJxPHeHhgFFElvQmUyLB3PcxxVbNx+bmv5zbdDjX/r1PWlo6mZmaTTEKLY1StSoUYeucnsz+8wQdRq4lJCIOdxdrxvZqyNHVQyjbdgYvg6N05luIzz/oG5lj7lJEYy/0/hVEkndfNcG3z3Hrz6xP4QGdz4D/HijTujeVu2Wftja1daJ8h0Gqx7f2rSU+QrNGWVec+nMewb4PNdY7TV2JvoEURXoaCdERZCgURAYGcOLNqE55fCxpKcmYWSsPUer+NAIrB9c881Pg+0QIQL8ADk7OdO8zSGM9JCiQzi3r4V2hCjMXrsbR2YXwsBD2bNtIt9YN2Hb4LB7FtKcpP5edG9ewbM4Uho37jXrNWmNmZsHrl/78sXQOA7u2ZM/p69g5OJGZmYE8KZEfW9XJ8lqKbEazfSpvO5l/GdaHmvUaM3rSTLV9GzsHdh69QIGChbVOhzIxNUcqleFeKI8kXN6k+8tNHsnLpm15MHis2rbc1o4zW48R/17qtcCBHbjt387Rk5ryXGc3HSbB2U13/mVkUKNvB1ItrbiweicxHl7oyZNwPHuc0nMnIVIoeNpjIElOml8CaSZmKKQy3WuUauHYJR/yF1BPT//YVvMm5u7tG1jls2bomEmqtUJFPBk39Xf+2r+Lp48e6CQATXAtwO3xM0AkIlOiR4aBAQoDKenGJqSampFqYYU0KlLrc22vXSKgdSeed/xJtRbr4UWmSETFXwYjTpZrbVL7XE7+MZyCrjYfNwTKF3cjPDqBaSvencQ+9gthzLy9dGxSnuKFHXUagAL4ntiE74lNH7VzrtAIR2/tEnDxQf6cn94NkejzhwsUdbHkwKQmFO2jPnHL2kzG9aUdKD9kJxFxyhs0K1MpnWt7sOzQu7rd6sUd2TauAS5dNwBgaSKlXBFbjdfxD4nDNygW/40/0nPBac755O5UOSUhNsuudpmZJYZv/nOvWE+1/uTcgVy95sewdy+K1Pjd521YwFPunjn0Ziyneg1o/uLeKt3Poyum8/Tq3wzfqFk+JSDwFiEA1QFTxg5l12bNjr6qJdy02r9toLjvc5O4mGhmLlqFuYWyfsytYGG8K1bl9LHDXL/yj84D0Ac+NylRujwdf3o3D9m9cFFGTZrNycN78X3yEDuHd2nIuau24OGl3qGdGB9PpyZVderXxzAwMNCZFFVekKlvQLRXzjvuo0p6f9zoE5DGRGH6yp9LoyYTWVqpKaswNMK/XVcczx3H6t4tnb7e5/L6RQCKD1LayXK5hl2JUt5ERUawfP5M2nb6EStrG4JevWD1krnIZIYULqqb07FUy3wE1/7YKb72ADSukAdOp44QWqkGUSXKkiGRYP7sMYV2rCfBOb9Og8+3LNlyliWbz2rdi0149z7efPASG0sTfunbmI0HrhAWFU9+x3yM7d2QJHkqD3x1f2rm2WYQRRr30Fg/O1m90U4kFiMRa29gycxQnjpLciEDZqAnxslas1ZWIhZhb2mERPyujMHe0pi5vauy8sg9FFnIUTlbmzC8lTKLUaWYPU9exxAZl8yuf57hG5S7+vf3eXhqNw9PaW9+8m7Xj4qdh5GalEDUq3clNCkJcRi8N/M9KTqcVz6XSU/Tzaz6ErXVu+wfXDjG3TOHEKG9/v4tIX6PiQ0PIjE2CmNzdbWU/fPGsX/eOPot24eTRx6U0gh8NwgBqA4YPGoC3XtrnnBmhYOTCwDuhTzQ09dn2bwZ9Og3BFt7R6Iiwtm1ZR3J8qQ8qXPzKuXNqb/2sXvzWuo0aompmTmBrwL4c9lcDI2MKeSh/sWelpZKaor6h9mH6W9dExsTjZ/vE617uhyv+bkYxEZj6q+9BjXFwkqts1ysSM/SNt3IGLmdbgYPpFhYkeCcH4/1y0nOZ0ts4aLoyZNw+PskNjcv86jft9GR2qdzS63rBYuoj0msUrMOc5b9yarFc1g+X3kaLhKJKFOuEmu2H8DZ1S2vXf0o16ctouSCaVT+uTf6b3RqM/T0Ca5el6uzsu9c/1yGdq3D0K7asxJTlh9m9h9KHdKzVx/z04SNjO3diIkDlOU3GRkZ/OvjT4tBy3kRpD2ozg1PDq3h6V+aN+KK1BRsi+esKTA9RRlE60mNPmKZPXoSMfJDH++yN9BTnrRKxKIsA9B7AZE0naQsp/Db0J1ZO29w8ErW9ZqfQ+el751UZzMJKdzvIQcn9cDYyhbeBIE2Bb1U+4H3rxL69C6pct1ObHpLyptxzhKDrBUy7pzaT4DPVWTGpmyd2I8uv61WC0Lr9fwZz6r1sbDX7dALge8PIQDVAdY2dljbfHrDkHthD9Zs3c+S2b/RoFJx1Uxmz+KlWPLndspV0v185A4/9iUtLZUNqxYxe5JSRkYkElG6XGVWbDmodvoJ8MsQzeaGvGb/zs3s37lZ617foaPVRjK+pXL12hQp6qXlGbqn4O5NFNytPdX4qPcwtfS8LDKchq21z2kOqVJLd5ORxGIurN5JqXlTqN2jpWpqk9zGnkd9RvCkR9Y3SOHlqxDnnrfpd++KVXgY9Glfik1bt6dp6/bIk5KIjYnGytpGbXrSlyLJyUVrM1a6iSm3Js3l1sQ5GERHIVakk5zPBnQwm14b5TvMRJyF8gNASpr6yfKu4zfZdfwmhjJ9rMyMCYuKJy09b0TU60zbRWY2gvY57YqXRwYjkkiQmmsf8pBT0hUZWLRV18G0szDi+Qb1mu26pZVBUItKBdhz8d3JoqWxFN913Vhy0IclB5XpeWdrY2zNDanm5aizAPT2/j/x+1ddKk4ep2zQOjCxu8ZJY8GqytP6josPITXWVGooXL0ZdYfMZHO/ehp7uiDg7jUs7J2RSDRDh8zMTP7ZsZoz6xdQuU0PvBu3Z8uvfVgzuC1tx83H1UuZwTK1ssHGVfcqEQLfH0IA+pWpVK0WlarVIjUlhajICCwsrTS6vnVN196D6dp7MAlxsSQmJmCVz0ZDJN+tYJFcyyt9Dkcu3P6s5zVv21HHnmjn7djLnPBwwCgeDhiVh96ok+TkypWF6yAjA1lEGAqZIWlm2Uu3ALxo0f4LePf5GBoZaUxC+qYQiUi1yl3AlBPkyWmf/bzA5Bgde6PEZ/MsAi7sy7F96R4TsXLPeuhCtP8DpGb5SAx7DYCpg9tn+aUnEZNwoH+2Nu2qFWRMe28mbLjCkoE1MdCXsO2cclJcbFIqDSYcJDpeme2xNpOxfVxDTt1+RefaRQiNSWLens/7rHofl9JVMXfMeS1zpuLrTWF6cOEYPmcO0qDPWK37l/b8ydmNi2k8YAKVWv8IQL9le9k7ezQhfo9UAaiAwFuEAPQbwUAqxd7R6eOGOsTEzByTHAQoAt8ZYjHJtl93DJ/AfwOPln1xr9dJbS349jke7V9BrcnbEEvUpZSuLvuZxLCXH73u2wlJLdde/2Sf7vpHYtgie0WHkW1KM6pdWTrOOs45n0DO3w1k14RGJCWnExmfTEZmJn7BcQCUK2zL1rENuPggiP5L/6aAnRm7JjTCzsKI0X9c+mT/3se6QFGsCyjLT55eOMLDU7uJfvWcVHkCRhbWOBWvQJk2fbB0Ukr4Bd5X3gA/+fsQYj09FKkpJEaHk99be5ZFF2QoFFzYvpK/Ny+jXJMOVGn7k1a78s064VaiPM5F39XCy0zNaT3qdwzNLAAoWqUe5ra6KTsS+P4RAlABAQEBgc9CZpYPqakVKXHvakrfptv1DU1UWp4SAxn6hibUm7FX4xq31k0hIeQFNX7RLnf1KawZVptudYt+1O7mszDqjN3P41fKdPdN33AqDN1NdGIKVYupTzZLSE5j3t7brD32AICngTFUGbEHC2PdTYS7d3Qrl9bPpnSrnlTuNhIDYzPiQl9x98gW9o3vRPt5ezG1dUJqbIZzyUoEXD+HWCJBT2qIzNTio01Bn8vrxz4cXjyJyNcBNB82De8mWWdLpIbGquAz4O41zmxYyKsHt8nIUCASi3Eo5EWd7kNxL6PDISEC3zVCACogICAg8NmkyxM4MaqxxvqpcS1UP7vVaEOpbuPz3Je+i8/Rd/E51eMiThb4rOyEdfu1JCZrysYtGVCDg1f8OHPnNZHxSmmmlDQFr8Lf1Ss/fhXN41fRjGpbhqiEZNadeERSSjpJKcrrBUclkpKau9T4K5/LOJesRKUuw1Vrlk4FsPcozZ/dKhHy5A6mtk5YFyhKiylZzFDPg+mh5zYvxdjSmo6Tl2OZw6ahiNf+bBrfkxK1m9Fi+HQs7Z2Jiwzl6sEtbJvUn54Lt+NarIzunRX47hACUAEBAQGBz0bP0IQmi7VLQwFcXpBzhZAvTQUPO649CVVbu/YklCoj9mjYFstvRWi05nQhbbafio17Me4cXM/js/vJX64WBkYmxIcFcufgesR6+uTLrynw/yXoMHEpBp8oJxby/BHpqSk0GfgrUiOlHJaVgyuN+o3n5l87CXp6TwhABQAhABUQEBAQyAUikQh9I83hEKp9seb0pm8JfT0xUn1NH1PSNE81JWKRVtt0RUaWMk45odwPAxBJJFzdtoSzyyYASr1Uh6JlaT75D6xcP65SUbpVr8+e0Z4Vnxp8glK8XqKvz/HVv1OtfR/MbR1IiI7g6sHNpKUm41hYt9rWAt8vQgAqICAgIPB/SVR8MvP23CI1XXNc6VtWDK7FisG1NNbrjt3P5f+xd5aBUVxfH35Wko27kITgEtyKU7xIkSKFFiveQilWnGKFAsUpBYoUKe5QpGixQnGHIIEEQpVJM3oAACAASURBVAhxTzay8n5YCCy7CZJJoO//Pl9gz70z+8tks3Pm3iO3w4xsAz+rwMDPTBtO/LTxAlM3XnxnnTK5nI8+78dHn/cjLTmRDHUyNs5uyM2UO8qKAhVfNAfptvT9dSBy8y1C159+5+9Vc1nQ85PM8oL5ivjx5YSFIhtekIlwQAUCgUCQa9QYPD/bVdCyX3yf2QFJaqISUhm/5lyW4zWGvHngZK+5f9Nr7t9SyMoWla29UfvLD5nCFaoz+bBpo42ilWtRtHItNBnpJMdFY+PogkUOulsJ/n8iHFCBQCAQ5BqWttmXerM0U1Bd8P8DpYUlju5er58o+J8kd1p2CAQCgUAgEAgEWSAcUIFAIBAIBAJBniIcUIFAIBAIBAJBniIcUIFAIBAIBAJBniLTP6+RIDCLTJY7Lc7+l6hStToTp8543zLMoklTY2VtAx/o7zkxKYk0meX7lpElX7VuDMDa3e+v7Et2qFNS0Ck+3OuXnpKEOuN9qzDPqD6fA7B616H3rCQL9HqSkpJJ1nyY6ygKdDjbWaJXfpifP7k2A0uFHJ61S/3QkOm1NK1VBVdX1/ctRZBLiCx4Qa5z6cI50jzeTyeP16GKuEvBUpWQyT7Mm9j1K+c4m/bhZ5Hui/0wbxIfKdPZGiRtcW4paZNfy65I2/ctI1uinYu+bwlmkek0xMYFcijs7Yul5wXeqnRqONrySO/8vqWYxZMYXK2tSbbMvkrB+8IhIx65/MP8XhZIg3BAX0N0dDTH7jxFb+vyvqWYJ+oRejtXZFZ271uJWTpU9H7fEgQCgUAgEHxgiMcLgUAgEAgEAkGeIhxQgUAgEAgEAkGeIhxQgUAgEAgEAkGeIhxQgUAgEOSIv9f9RtCNi2bHTu1Yw83TplUSkuKiSUmMN7EPq1eU8/u3SarvyfH1JD68YXYs7N8dxPqfNrFnJMWhUSea2M+NqU/kpf2S6ru0fRlPb182O3bjr/UEnT9qYlfHx5CaZHr9FrcrzZ2jOyXVJxDkBsIBFQgEAkGOOL5lBQ9vXTE7duHAdu5dOGViXzWuP38u/Cm3pQEQ9s9mkoJvmR2LunyA+IALJvZ768bxaO/C3JYGwLXdqwm7e9Xs2J1ju3h87V8T+/4Zgzi96sMsbycQvAkiC14gEAgEOWbvbz+z97efzY4VLF0pj9WYErx/CcH7l5gds/MtncdqTDmzZjZn1sw2O+ZZokIeqzEm/GEAq8b0YfTGE0b2pLho5vVuwdAV+7BzMpRiS46P5fLhXdRp3yOzjvaDq2dZN2kgE3eZOvqC/12EAyoQCASCHNOg09dUbf65iX3NxAFm56cmJZCuVpsdS4qNJirkIU4eXigtVZLo86rbCfcqzUzsARsmmp2vTU1Cl55qdiwjKY7UqBAsnTyQS1RovlKb3vg1bGtiPzhriNn56ckJaFJTzI6p42OIf/oIOzcvFBY516fVZBAfGWZi1+t0JMVGodfpMm2JMZHsXTyVWm27oVAIF0OQNeLTIRAIBIIcY+vkgmdB06L15hzI4NvXCX/0gNiwUJ4G3sWrSEmj8X1LZ7Jv6UyGLN2Jr195SfRZ2Dpi7VHQxG7OgUx6fAd1RDBpseGkhAVik6+I0fjjA0t5fGApZQYswS6/nyT6rByccc5fxMSuMHP9wgNuEPskkMTIUKIfBeBasLjR+Jm1czizdg6fz9yCR7GykujT6bSMaljstfO0GekA6LVaEA6oIBvEp0MgEAgEOeZNt+BD7t1i5di+lK/XDIXSgkUDv6T7lEUUr1wrc067IT9SuXFrVDbSdYl60y345NAA7q0Zg0vZesgUCvyXDqJ418k4Fq2cOadQ6yG4VmyEQmUjmb433YKPDPTnr+nfUqRGE+RKJbvGdaPpyPnkL1cjc07dvuMpXrcFFlbSXT+5XMFPB43jaJNiopj2RR0jW8AlQ0LXrdNHqNCgRaZdnRTP1I61+bhDL+p26C2ZLsF/F+GACgQCgSBHDF68Da1Wm+W4jb2h3eP1EwfYNH0kpWo2oNPYWSiUFhxYMZdlw3vSZdxcKjY0OCwWVlZY2ztIpq9M/8XodVnrU1rbAxBz8wQPtv6Ms19NinQYg0yhJOTwCu6uHEHRL8bhWr4BAHJLVeYxUtD+543osrl+KjvDtXhw5hBHfx1LwY/q02jgNORKC85vXMDeyV/TeMgMitVubvh5VFaobKW7fmBYAR37SfarvdeO7ePo+sU0/3okO+eNR5ORTpUmhrACK1t7vpm3Hht7J0l1Cf67CAdUAIAqKgK9QkG684fZ09scNqEhqGKjiS1jHKBvGxxEmqs7GtsPsz0pgDolhfT0NBydPsw+0QLBm5AYE2W2lNKrpCTGk5IYzyP/q3z8eXea9f4+M0GleZ9hFCxTmcLlPpJcX0ZijNlSSq+iUSeiUSeS9Pg2+Wq3J/8nvTP1+Tbpg12BMtgXKie5vpS4KNKSEl47Ly0pgbSkBMIDrlO+ZTeqdRqUqa9658F4lqiIV6nKrznLu+NdrDQzjt7Pds7xTcs4vmEJ3X5cTPEqtSlasQZrxvfH0soaGwcnZDI5bj6Fck2j4L+HcEAlRKvR8PDuLTSaDAr7lcVSZZU5Fh8Tzazve9F79E8U9itH6KMHRoHbz3Fy88TW3oF5o/pRsVYDGnz2Rc6F6fX4HNlndkidz5uYcpWpMao/yd6+XJwy32jc5dpFLJKTCK9V38hecuWv+O7fxZGtf+dc3ytYRYbjeM/f8J7PvmTNUWTrH/ge+JP9+88b2Zu3rs2FH+fxSIpr9xJxMdEkpyTj5Z0fufxFBbPAgLv8vmguI8ZPxdnVzeiYnZvXcezQPhas2GhkX7F4Hru2rOfIef8c63p6+zI2zu445vM1O777xz7Yu3vT4NvJmbZHl09y/9R+kmMjcfDwoVSjdpnbfHeO7uTowh/4dkfOtT0nJSYCbYa5hA4Z9p6+JEWGsnd4CxqMXo5nqY/ISE1BHROe7TlV9k6o7KVz4BMCrxB2Ziclukw2skde2o/Cyg6XMh9n2pJC7pD06CYKa3ucS9dB+dJW57kx9Sny+SjcqzSXTFtKeBCJD2+gUNngVLK60erbjV/74lquPt71uxgdk5EUh0yhMFmpk1LfwVXzObN74+snPqP//PUUq1SDiOBA4qPCMrfdS9dskGMt5gg5soqI83veeH6pvvNwKFIJdWQw6QlRmdvuzn41c0Xf+U0L8T+05Y3nfzZ5NT5lqxH7JIjkmPDMbfdCH9XLFX0AW2aM5NLBHa+dl79kOfov2IxnIUM8qq9feYb8vgdrO0eCbojsd4EpwgGViMDb15k7sh8RT4KRyxXYOToxeNpCSlWuQXjIQ+Kio7h79QIpiYan8eEdGpORnmZynm9/nEeDz74g4PplfAq9PuD7jdDpKD/XcFNVpKViFRNFiqcXermCp/U+IaZc1k/ORbatw+5xkIkDqkhLwyLp9SsL74LHuX+oNm4Q2y8Go1caf0Rdr5zHb6WhNp/9w/uoYqOoPfArAIKbt+Hxp+0k1xMXG8OE4QP4+8Be9Ho9Pr4FmTrvN6rVqgtAVGQ4u7asZ8CwsSYOaEjwQ65cPCe5ppc5Mn8kJRu0odqX35kd12ky0Gk1ma9v/72dE0t+xK9hWwpUrE1koD87xnal5fil+FaoZfYcOeXM0rFE3rlkYpfJFXyxyrSAefitc5xa8H225yzT5hvKte2XI12a1CQyEqIBSAz2J/bmSdQRjzLHrT0KEnnpACrnfJkOaMiRVTw5uhYrNx8ykuIIObwSv54zzSa4SMGTY2sJObIKKzdfNMlxBO9fQsnu07H1NtzotanJZCTFkRYfgYWNI3ILQ9LKvXXjsHL1oWiHMbmiC+DzYT/x+TDjWp7n929j88+j+PmQPxYq8xnslw7t5NLhPxm3+aTJ2Pe/78HZ01sSfYXbDqNw22FGtshL+wncNoOqkw9mXqtXibpyiKgrh6k0arPJWNmBy1E5eUqir36/SdTvN8nI9vwB8OtNV7KsAHDvxG7undhDt6WmBf47ztmOnZuXJPoAOo6aScdRMzNfRwQ/YE6Ppkzedw2VtWmM6Y554ylbpwklqn6MraMLYEhEc/KQTpPg/wfCAZWI+aO/pUDRkszadAilhQWrZk1k3qh+TFi6hRFffGIyf8P5IKPXer2ejpV8kCsU0otTKDJXCb2P7qfW9705umYvqZ6v/0KQ6bSg1xte6HTYhhhuzhYJcdLrfIZDYAAAdo8CSSxawmgs3cmZ6PIGh9kiKQHLuNjM12qJblqvMmXMUIIeBLDr6Dk8PL1YOHsq3/X8kv2nr+Lq5pHtsRFhT4mPi0WdkoK1jXQJC29LenIisSGBWDu6cP/0AUrUb039/j9mjqfERvHg34O55oB+PHge+mdO8M7vGlKp83AK1fo0yxXu/FUa8OUfLwqbn5w7iPjQQFrN3iuprpgbxwnaYZz4cX1e98z/V/vJ+AafHBrAk6NrKNFtKs6laqHLSOPuH2N4tHchfr1mSaoNQB0ZTMjhVRRpPxL3Ks3QadK5t+YHHu7+hTL9XhRJDzu9lbDTWynWeRKu5epLriMv8Sn+/mtyZsdzx/9Dxa1wqff6/sH+VylQqqKRrWDpSgxetvs9KRJ8qAgHVAJiI8N5+iiQ/hPnYP0s7rBd74Ec3rqG9LRUtl4NJTo8lH5NjWOcosNDObR1LS269Ml0PG1eiltMiIvhSVAALp7eWEuUDep4z7Ct6nznBk9fcUAL7dlCoT1buD50PPe69wfA6e4trKLCUahTUKSqad66dub8ZK/8kmh6jjxVTbGNKymxZglpTs7UGtKTK2OnEVHzxfZSYuHi3OlrqItn9ygIx3v+3O0xAL2FhdG5qk4cStWJQ/l7/X6TGNG35fjh/YybNpfiJQ03xhETprF57QounDlFs1ZZr7jeuXWDv/7chkKhYPywb5n2yzIsLaWpGfi2BJ3/m6Dzf1Pzq+E4eRXk0eWThN29hpN3QSIf+BP18DYFq9TNtfe3tDFsA6cnG1bNtRlpb7R9rklT4793JaHXT6FQWnJu+UQqfjlEsq13j6ot8ajakrTYp8TePoM2LRmVszcuZesiV774TGlTk1FHPCLu7lks7JxxLmVw1OUWKtyrNCPwFSdWHfGI+PsXsfMtnaNM6eSQu8jkCtwqNTG8n9ISt0pNCNxu3AHHu34XvOt3MVrRy+s6lm+LVqMh/NEDs2Mqa5v3vmKm12mNVsNfRq6yRuWY/cNnbqPTaogNCTQ7ZmFlg51bvjxW9AKtJsPsDp/SwjIzdlUgEA6oBDzfZtJoMjJtWo1htUcmk/MkKIC46CiT46LDn7Lj91+o26IdKUlJALh5+WSOH9y8moObVzNi7gqqNcx5vJbjPX+Kr1tOup0DVSaP4NTCfMSVelFj70mDZtwcNIZUF8M2cqll87ALDiLV1Z1aQ3txZvZytl8MfjY2l4J7pOnXbBUZTuGdGyi6eTUyjYZrwycS3LwtFWb/yMcDuhBbugIBnXrz5JMW6J5tSdkHBZD/yF6UqWrKz5vCtRE/Gq2m3Rg4htCGzUj2Nh8X+TZYWFqSlvbiRp6RnoZep8MimwLPp44fYXj/HtSu15B+Q0bzbffP6d6+GTMXrsC3YOEca8oOvU5HWnICSVFhmXGhxeu2pP43E5FbWKJNTyM1KZ5d47uh02hQqqwp3fhzyrfslqu6AB5fOGz49/xhSjTpjNLSyuy8xPDHBJ7cxYNj27G0c6D2d7OwcfbkyobZ7P7+UwrXaUXR+u1wLpjzGoxx9y5wb+1YHApXxNLRnchLBwg9vo4y3y5GYWkNQKz/KWL9T+HTuKdJNrVep0MmM+5qHHZqK2H/bqdMv0XY+hiv4r8Ncksr0OvQ63XInnVO1ms1yC2Mr5s2NZn0+EgsHd1RqGzeSx3LtyUhKpyZXzUxO1ay2sd8PWt13gp6hYyEKKPV8JdxLF41V1a834bkmAg2Dmppdsy3Yh1aTViWK+9r4+BE/S+/RqG0yHLOjrnj2DF3nIm93y+bciXZTPDfRDigEmDn4ES56h+zefEsXDzyYWGhYs3cyfgWLYmNnR1D2r4+QNy3WEm+n7mUuOgoYqMiAOjwzfd07D9cEo35Th2l2uhvSSjux9kZS6g6fhD1e7Xj6sjJPGzbGYAMOwcSCxcHrZbysydRbNNKLkz5hejyH1F7YDcafNWKs7OXk1ikOLxyw80JBfZuo8De7dztMYDA9l3QPlvtvThlPre/HkKxDb9TceZ4YspVIrlAYZxvXKH2kB4kFC3J/c69qTJpGNYRYVycNAeNnWGlLdXNw/CzSECr9l+yZP4MXN3ccffIx++L5uHm4UmNOuZ/r9vWr2bSqEF07vkNoyb9jEKhYOv+fxjWvzu/zvqJmQtXSKLrZS7vWMbVXSvR6TTonj38KC2taDXxdwDkCiUW1rakxEWTlhTPRx36U6lNL5KiI7CwsiYjNYV7J/dKXrrlZZ5cPcnl9bPwrdaEiNsXODq9L3UGzsHGxXQl6dafy1DHRVKt1wR8KtdH9izpq/H41UTeu0rA35u5tG4mjX9YmWNdkRf24li8KiW/mgaAJiWBS1NakxB4NTP5xK1yU4p2GENKWCBP/v6DyIv7cf+oOZrUZCLO7cahmHEcdeF2wyVJ8nEoUhGFtT1PjqzCp1F3MhJjCPt3W2Y5oOeEn91F+NldFOs8CStXn/dSx/I5lRq2xK9avSzjP8GQ+d68z7Asx3MT1/INcSxRLcv4TzBkvvs26ZOHql5QrHZzClSqk20HqOqdB1O98+A8VPUCOydXmn89MsvxIcvfPOlL8L+NcEAlYsjPi1k1cwIjOn6CTqelfPW6jPl1Le7e+U224KcN6EpocCCaZ1sUE3q1I02dQlqqGqWFJYOm/iqpNuebV6k9sBuPWnzO5fEz0KmsOLVoA2V/nY7n2ZOZDuhzyv06nUK7NnF6wZrM5KNja/ZQbdxA3C6fNTigEqGKjiTs40Y8rdcEZGATHmoyJ7Bjd4LadUGu1VBw9xYqTxlJRI26nJu+CI2dPcnevlQf1Z/SS+ZwffgkybQ9Z8T4qVhZWTNp5CCSk5OoXLUmq7bsw9bOfB3AmnUbMPu31Ubb8+6e+Vi9bT9pqYaV1E8+/Qy/MtJ0ePl07GJ0Gg0yuQy50gKlpRUqO0dUtqb6Lm9fxvV9a41sljZ2WNrYobJzJH+5GrgWfPcVO3PodTpu7V7OrV3LKFSnFVV7jSc5MpRTvwzlwPgv+GTCGmRy49jn6n0nZ7lV516iIu4lKpodexcsnT2JuX6chMArWDq4E+t/CmQys4kmNvmKUKB5PwJ3ziL4wFK0qcmoXLwo+qXpao8UKK3t8es5g8DtMwk9sRGZXI5bpSYUaPGt0TyfRt3J37gnMTdP4L90UJ7XsXwZC5UVFirzK9tvQszTEGwdnSUtQv8ycgsVltk4n+8bpcoKZQ6un0DwX0E4oBLh4OzK4OmL0D9L2JHJZKSnpRIXHYmDsysWlioq1KqPnaMTXQaPJT0tFZlMjkKpQKG0QGVtg529I7YOhoLN186exKewNFnwsWUr8s+STURUf1FGRq9QcLf7t2itDF90UZWqkeZiqAF6t3t/gtp2IumltnoaO3suTZiN/plTkFCkBGF1GuVYW+nfZlN029rXT3zGpfGzuP3N99zp9R08WxWLrlSNI1sOo3u2JR5ZpSapr0kOehssVSqGjZvCkDGTMn+/AJpnK41ePr4MGjkeB0dDgWUf34L4+Bbk9s3rtG+SdVKPd/4CNG7eKsf6XAuWICNNTVLkU8DQCi8lNpKU2EgAKrXtjbWDIRu1etchfNSxPzK5goBT+zi5dDJ91p1Hq8kg9rGhzl/QhWM51vQyOq2G8FvnqNRlBCU++RIAe09fPpm4loen92aWYXrOvtFtSXz68I3P/3Ky0ruQv1EPtKnJ3Fs3AV1aCioXb4p8Ptpk2/o5Xh93xMmvJskht1FY2eFYrEq2q2k5xdanJOUGrUCbloJMaYlMJkeTHIdMrkCutMS+YDlULoYEvLyuY/kmrBz7DS75fGgzaIKR/Z/tf2Dn7EqlhsbbyFO/rMcXo2dQzUxf+XclNeYpek16luMW9i6ZDrk2XY0mOfskSwt7N6MY4ZwS+cCf4KunUFqqKFK9MfYeL0KxEiKesK7fJ7SduhavUlWyPEfQ+b95cvMCdXqNZuuIjpSo25IKrb6STKNAIDXCAZUYmUzGke3r2bN2CaEPDQH2CqWS0lVq0nngGAqWMM7wvPzP3+zftJKHd2+RFB+Hg7MrRctUoNVX31CqUnXJdD13Pq2fhlDul6n4HDuI4llcY7JXfu537s39zoYtp3Rn18yC9Jax0ZSfO8UQb6lOASDDzp7gZm24MSTnqz5Xxs3gyjjjhArnW9do1KX5axOI7IMC8Pt9AR7nT6OKjSLd0ZmoStW4NnyiUWyrVDStWY7QkOAsx1u1/xL7Zw8QAEVL+LH/9DWzczf9sZzDf0mXFRoRcIM/J/TIcrxkgzY0GjgNC5U1FipDXKPyJadJHRfNlmHtJdPzMgoLSxqOXYFMJiPc/zzWzh44eBVCqbKmWMMOJvPrDVuILsPYWbi29VeSo55Qq7/5Vo850qeyoVCrQXjV6Whkf56Akq9OByxsjZOe5BaWWLkVwM437+InU2NCeXxgOQn3LxriUGUyrNwL4F2vC+6VDbGUBZobylLlVR3Llzm7dzM7f5nEjMO3jezJCbFmuxpdPrIbjwJFTBzQ3ODu6pGkRj7OcrxAiwF41TF8FmNv/cODLdOyPZ+UsbPX963j9Kqfcc5flIzUFM5v/JWmI3/Bu/RHRAXdyXyQBHhy6wK3DmwyOcdHHfsT/SiAoHNHqNNrNKkJMWSkpryzJk16Ghnp6Vg/2+XJSE9D8+x1cnwM1vZORrWQc8Kr7yX430E4oBJzZPt6fp8+lm5Dx1OjcQvsnZx5GhzEzhUL+PHrDszdfgz3Z9njZw7vZd6ofjTt2J3Pvx6Ko4sbMRFhHN25kR/7dmTC0s2UrlLjNe/4Fuh01P36C9KdXTi5dDNxJcugVKfgffQAFWdNQKbVcq+H8dZeraG9sIyP5fQvq4kpWwmZTofrtYtUnjoam7BQTi9889XL7KjTvxOhDZsT2OHNntitw0Np0P0zoipX48LkeaR458cqMoLCOzdQv2dbjq3ZQ3wJ6cu5dOnVj669+xvZrl+5yKjvTHsby+VylErzf2KvJq1IRdclh3F4afUEYNd400SK8IDr6HQ6+m29DoCtqye9154FIODkPk4unyKpruercedWTKJQzRaU/3yA0bi1sztNJq3DPl8hLMzUFrSwsUNhocLBO3cSuJKf3MV/6aAsx90qN8W+YJnM15EX/yLiwj4qjzFNxCvdfxFWLj4m9pyQkRzP7WVDcChSkTLfLcXazZeMlHiirxwmcNvPyC0sjcov5VUdy5fRabVo0rNeZXwVbUZGtu0npcarXicKNPvmtfNcKzTGpaz5+G51xCNuLvxasr/flNhI/v1jFjW7DaPiZz3R63T8/etYTvw2kZbjl7FjTCej+SobO5x8CpMSF4X/oS2U+7QLKjtHlM8eKqXi6tG9nN2zge8WbQfg0oHtXDu2l14zVjG5bTVGbTiOS7783Lt4ihOblvH0wW3SUpKxc3aj+Ee1adprGPbPkln1ej26lxL3ZMiQKxSsnzKYCvVbkJqcyL+71jJoyS5JfwbBh49wQCXm3vWLFCtTgRZdXgSwFyxeip4jp3D6wJ88uuef6YBeP3uSwn5l6T16aubcfL6FKF2lBtfP/cPN86ckdUBVcTHYPw7i9PCJRFesCoDW2oagz7vifewALjcumxzjcvMqV0dOJrJanUxbeO0GPOjwFSVXL5ZMm8ODe8SUN2wvqd08uNNzAOpsttGdb13DMiGOC5Pnk+Fg2PpOKliUqMrV8Tm6H7dLZ3LFAXV0cqZg4aJGtvCnT8zODX/6hE+qlzE7BoYt+PfFo0snuXVoM6UbG1Y9ZTJZZgJS2eadKNu8U3aHS45CaYFL4ayvVV5RYdg6rNyMy4v5L3u7ZA/7AtL/HKlRj9GmJuHbtG9mwXuVowfe9bsQeeUQScH+b1z/80OoY5kUF034owBSkxNJT1VjaWXsQG3+eRSbfx7FkKU78fWTZjdDk5KYZVklpa0jFraG7xGZXI5Mbj6k4nn3OqlCLqKC7qDTZFC2WafM9y7T9AvundiNpY09/bZeJzEylPXfNgMMNT7dCpciKug2/oe2UL5FVxy9pGuAcOfcCZ7cu0nofX8SosL5e+0irO3skStMXYXEmEhWjelD26GT6TppISobO+LCn7B/+Sw2Tx9Gn1l/AHDp4A62zhyVeZyDmyc/bDlNbFgIqcm508xE8N9AOKASU7xcZf75aycHN6+meuMW2Do4Ev74ETt+/wWVlTUFXyqyXLR0BY79uYk9a5ZQp3lb7J1ciI0K5++dG4iLCqdoGekSLQDSnFxIyl+QkqsWkerqQXxxP5TqFLyOH8L90r/c/sa080xM2YoU27SSxMLFiSlTAZlej+u1ixTZtjbbDkrvgmVcDPZBhiL0j1p3xCIlCYtnr7Uqa1K8XzgGiYWLoVNaUPq32QR0/Qa1Rz5UMVEU2b4ORaqa+BK548zExUQTGHDXyPb0SUi2xyxYsYGyFczHbqWnp0taGzQhLBjtK/X3NGnma0Hqdbos6wgC2Ll7ZW7XS0l6UhwJoUFmx6Rur/m2pMY8NSmzpMswrWdoGMi7OpFWbr4orGx5fHgF+Rv3wsrVG406kegrh0mNfIxdI9NV7ryuY6l5dp00GekoXylRlhgTyf0rZ3Fw9cDRPR/rJg/B1tGF9NQUlo/sRc+pS7CxfxG+8mnf4ZT9uAku+aSrNRx5YS+RF8w3MvBu0PWNst616WrAcP2kQPas/rMmIy0z8eh5+Ik8i90TMNTZBEO898OLJ7hzdCdxT7L+jiviTQAAIABJREFUW35TMtLUqJMScM6XH+d8+VEnJSCTy7CxdzKZm5aSjEwmo0TVj7G2Mzy8unj5UqBURa4eNc6E9yxUnMHPsuNliDqgAgPCAZWYTz7vhkaTwZ61S/l9+ljA8FTrV6ka45dswv0lJ6pxe0Pv5r82/M7aeVPQ6/XI5HKK+JVj6MylVKnbWFpxcjknl26mwuxJNOjxGfJnX2Jq93zc7juUuz0GmBzy77yVVJjzI3W+65oZM6qxtiG4eVuufz/BZH5OKLZ5NcU2rzY7FlO6PEc3HMh8nVi4OP8sXk/ZhTNo3rIGsmfJQbF+Zfl37gqipAxdeIkNq5exYfXb1dcb1LtzlmNrdx6iSnXpug/tnmQaCgDg7FvUxJaaEJtlHUGAVhN/z5XOSPePbeP+MfM1ZEu36mOyPQ+Qr3R1nPJL1Jo2G+6uGmHWbq7NZkZSbJ7VibSwdcSv9xweH1jGjV96gd6wEqdy9aFw2+9xLd/QVF8e17F8cMXQcjbw+gVKVKltNBZw6QxBNy5RsWFLwgLvEhMWwjez/0ChtOD30X2Y/00bekxejHcxQxcfe1d3PAuafmbflQrfvwgVepNWnFmRHheGTK7A0s5FEl0excpiaWPPufXzqdNrDJr0VC5s/Q3XQiVJTYhlVY/aZo+Le/IQgKiHd7F398bRqwDqhOgcxX0ClKvbDAc3Tw6tnEdiTCSlajak3hd9ufDXVtJT1UQ8DMic65a/EA27fsuv/driUaAIlta2xEc8RZORzucjTGO1FWZWUaNDs46pF/z/RziguUDzL3vR/MteqFOSSUmMx8nVA0UWT7ON23ehcfsuaDIySE5MwM7RCUVutON8RopPAc7MWwk6HVZREWitrMl4KXHmVdKdXbnw0wIuTJ6PKjYaZDLSnF2zbKH4rvx1yLRP+OuIrFaHY2vqIE9PQxUbTZqjMzor6VfsnnPkvP9bzffOX4ALAWHZzrG2lqYOo0/Zany74831Vfvyuyx7x+cmref89U7HFardQmIlxtgXKk/16cffeH7+xj3J37hn7gkyg11+P0r1mYteqyE9KQaltX1mofxXyes6ltdPHuTW6SN4FCjK9rkTGPzbdmwcXqyaVf6kNZ3GzGL5iJ6kJMYzcNFW3HwMTv3gJTvYOHUYqSnJkusKPbGRmFvG/eY1yfEA+C8bwquLcYU/G2JS5P9lkh7fxsLehdRoQ9iNuQeTt0Fl60CjQdM48sto7hzdiU6rxc7Vk+ajF2Lv4UO76RtJiY3kwMwX8cmatFSu/LkSpcqaC5sX0XHOdrxKVebi1iXcPpKz5iDp6hRWj+1Ly/5j8SlRlu1zfuDUttWobGx5GniH1eOMY2gbfzWQ+l9+TWx4KOnqZGydXHDyePOWyJcO7QAMtUUF/3sIBzQXsbaxfeMWmkoLCxxd8vCPUC4n1eMtWrXJ5aS5uueenhygs1TlWh/4nCCTybB9qbWqQCAFMoXyvbeBfJm7F06xfsoQPv68B427DWDhd1+wdHh3vpmzxmhbHaDd95OxtrU3ck6t7Rz4YvRMbJ+VMStTpzHOEv09O5aoahLTmx0BG34kLca0FvGrPF9ZfpuHlqwoXK0RXX87RPjdq8iVFniVrpIZ+pKvZAUSIl7EmOt1Ov5eMJq0xDja/rSWfVP7cWT+SJqO+CXHOgAiQ4KwUFlRpamhhnHV5p9z++wxSlatS8HSleg1YxXjmpVh2dAuxIabj31/mbZDJmdbUL9JD0Nb5X93SZPMKvhvIRxQgUAgELwTt88eY/X4AVT5pA2tB/yATCaj//x1LB7ShUUDv2DQbzuM5rt6vWiNG3D5Xw6smMcj/6uGdqZyOb4ly9GkxyCKV5Ym9MPWqxi2XobQjairR4g4vwd1xCO0aclY2LngULQS3vU6Y+1uSAh0KfOxyTkebJ2OOjKYst/+Jokmc1g7OGPj7I61o0u2cdfHFo0j+Mop2kxZg3vR0nz6w2/8OaEHJ5b+iL17zp12R/d8pCTEERkciJtvYQKvnTcbh/v1vPVG9piwEGZ0rs+k3Zcz40Gfc/HA9sz/67RaUhKzr7Eq+N9BOKACgUAgeCec3L2p/0VvmvX+PrPUloOrBwMWbOTGyUOosggxeRp4l+Uje1OteXu+HD0TJw9vEqLDObVjLSvHfsPARVspIGEt37B/dxC8bxFedQ2lmBTWdqTFPCXs9DZu/TaAcgOXo3J+ix2hXODgrCGUqNfKpMWmrbM77aZvxKVAMdyKlKJE/da4FzUks3oULUPL8cuQyWSEXD+bYw12Tq606DeaXwe0Qy5X4Ja/EC2/HcvNkwdN5ibHxxLx6D6Fy1d97XnDHwYwpnFJAGwcnWn8Vd6H/wg+PIQDKhAIBIJ3wqtoSbyKljSx2zu7UeuzrJPvnty7hU6TQZtBEzIz5l29C9B6wFjO7t1EyN0bkjqg8fcv4VCsCr5NX8TFWrsXwK5AaS5NbkXio1vv3QHNCoWFJflKGhpylG/RzWTcy68SgCQOKEDNz7pSrcUXpKUkG4VKvErI3etsmTGK8dvP4uTuxZjN/2Blpv1v5U/aUKFhS2QymVF1hEuHdkqiV/DfRTigAoFAIMhTfIqXQa5QsnvRNOp17IWjez4SY6I4tWMNmvQ0fCQuo2brXZyn/2wm8tJ+nPxqorCyIz02jNCTm5ApLLDxMt92Na9JTYzLsjSalb0T1o7SZN+/DoXSIlvn82UynpV9s3V0QfNSBzOlhSUymaHovDwXE2sF/12EAyoQCASCPMWraEl6TVvKgRXzmN65IfpnZdS8i5Wm++RFFCwtbQ1kn4ZfIVMoeHxoBYHbnrX+lcmxL1QOv16zsPHMnQ5bb8utg5u5ddC0exVAhdY9qN1jZJbHFqraAGef3Pk5Cpatgo2jaX3epNgoxjUz/7AwbPVBPApkXUqrdrvueBXxI+TuDcl0Cv5bCAdUIBAIBLnGwIVbzNr9qtfDr3o9NOlpJMXFYOvogoVKmg5DryKTy/Fp0A2fBt3QpCahTUvB0s4FmZnalK9SsOV36POgZWi3pUdydLxboZK4FSopyblexatISbyKGM494+h9AFzy5c/8/7tQqVFrAPIVLsFHzdrnXKTgP4dwQAUCgUDw3lBaqnDy8Mq797OyQ2n15uXRlNamcY0CgSDnyN+3AIFAIBAIBALB/xbCARUIBAKBQCAQ5CnCARUIBAKBQCAQ5CnCARUIBAKBQCAQ5CkiCek1aDQaZAlhyJOj3rcUs2hT1SjSk5EpP+xfZYeKH16vdoF0lIn7MEup6BQ6PrWSvW8ZZlm3bC5jbl973zJeS8HUx+9bgln0Oh1Wlml08NW9bylmkeu1eCt1FLZIf/3k94FOg4I0VMrcz/B/J2QZWFpavn6e4D/Lh+21fAAolUr0DvnQ2eZNAeC3JuoRWjtXZG+R1ZmXVK5Wg8vnpenQIfgwkTsUZOqqc+9bhlmGf1mR2Zuuvm8ZZkn9DziflavVQO9Z4n3LMItek87TsNscCsu6d/r7xFuVTtcCbugcP8wOS3p1ItUL2OHjLRYHBO8H4YAKcpUffpqJ1tkXmUXu1PfLKaqIuxQtUwWZ7MOMRintbXiw8A9Nes9KzHNo7x5GLz71vmX8p/l2h//7lpAlDe2j0b9vEQKB4P8lH+ZdVyAQCAQCgUDw/xbhgAoEAoFAIBAI8hThgAoEAoFAIBAI8hThgAoEAsEHzqXty3h6+7LZsRt/rSfo/FETuzo+htSkeBP74naluXN0p6T6dq74lTtXzpsd279pJReOHzSxx8dEk5QQZ2LvUNGbY39ullTfk+PrSXxovlJD2L87iPU/bWLPSIpDo040sZ8bU5/IS/sl1fehXz+BIDcQDqhAIBB84FzbvZqwu+az+e8c28Xja/+a2PfPGMTpVTNyWxoAe9Yu4d71S2bHju/ewrUzJ0zss77vxepZk3JZmYGwfzaTFHzL7FjU5QPEB1wwsd9bN45HexfmtjTgw79+AkFuILLgBQKB4D/AmTWzObNmttkxzxIV8liNKWvnTWHtvClmx4qXq5zHakwJ3r+E4P1LzI7Z+ZbOYzWmfOjXTyCQGuGACgQCwX+ASm1649ewrYn94KwhZuenJyegSU0xO6aOjyH+6SPs3LxQWEhT7PuzHt/S4LMvTOxzhn9tdn5KYgJpavP6EmKieBochFs+bywspSnh5lW3E+5VmpnYAzZMNDtfm5qELj3V7FhGUhypUSFYOnkgV/5vXD+BQGqEAyoQCAT/AawcnHHOX8TErjDjYIQH3CD2SSCJkaFEPwrAtWBxo/Eza+dwZu0cPp+5BY9iZSXR5+Dsik/h4iZ2C5Wpvvs3rxISFEDk0xCC79+hQDE/o/F1v0xl3S9T+Xn9foqWkWZ118LWEWuPgiZ2cw5k0uM7qCOCSYsNJyUsEJt8xtf98YGlPD6wlDIDlmCX38/k+HfhQ79+AoHUCAdUIBAI/gO86RZ8ZKA/f03/liI1miBXKtk1rhtNR84nf7kamXPq9h1P8botsLCylUzfm24hB925wc+Du1OjcQuUSgsm9GzLsDnLKVetTuacPmOmUad5W6xspevw9qZb8MmhAdxbMwaXsvWQKRT4Lx1E8a6TcSz64mco1HoIrhUboVDZSKbvQ79+AoHUCAdUIBAIPnDa/7wRnTbrnt0qOwcAHpw5xNFfx1Lwo/o0GjgNudKC8xsXsHfy1zQeMoNitZsDoFRZobJ1kEzf1DV70Wk1WY7bOjgBcPbIPhZNGEKVuo0ZMOUXlEoLNi2aydRvOzNo6kJqNW0NgKWVNbYOjpLpK9N/MXpd1tdPaW0PQMzNEzzY+jPOfjUp0mEMMoWSkMMruLtyBEW/GIdr+QYAyC1VmcdIwYd+/QSC3EA4oBLjfuFfim5exdnZy43sBf/cTIa9A6ENm6NMTkIVHWn2eI2tHWmu7vj+tYNK08ay+9SdHGuye3gfmd60oV7is+2eWkN6kJLPh6ujp2aOeZz7B7tHgajzefO0dkNQKACwigijSbv6nP71D6IrVc+xNgD0euwf3s92SpqzK+lOLkY2l2sXsUhOIrxWfSN7yZW/4rt/F0e2/i2JPK1WS1hoSLZzHJ2csbPP/oZ++K8/uXLhHCMnTuPjCkUYP20uTVq0kUTjf5kt874mODSa4bO2G9kb1fDjx4GtadpnPsnq9Ex711bVWT65G9aVvpNUh28+Z5p/XIYN+y6QlJKWaa/k54s6LZ07QeGSvt+bkBIXRVpSwmvnpSUlkJaUQHjAdcq37Ea1ToOQyWQAVO88GM8SFfEqJX0iS1x0JMlmSgG9SnJCHMkJcQTcuMynnfvw5YCRmfo6fTeKEuWr4FepmuT6MhJjzJZSehWNOhGNOpGkx7fJV7s9+T/pnanPt0kf7AqUwb5QOcn1fejXTyDITYQDKgHKxASsoww3J5frl8h/ZB/2QQGZ44mFi1No9xaSvX0JbdgcnyP7qDpxqNlzPW7amnMzliDPyMDyDW48b0KT9g2Qm1k92X4xGL1SiUViIkr7ZABkGg21hvbC4+xJEgsXwy44iPgSpfln8QY0dvbI9DoskxKwiozAOjwUtXs+kOesmpdCnULTtvWynXNzwEju9DVOtiiybR12j4NMHFBFWhoWSa+/6bwpkeFhfFK9TLZzho+fSq/+gzl3+gQ/TxxtNDb6x5+pXrsed/1v8vfBvYycOI3oyAhSU80nOLwrSYkJqNVq3D08jezd2zfDx7cg0+YvNbJfOvcvq5YsYOaiFdjYvNiKvXrxHLu2rmfSjAWS6uvRtibzRnXEuYbxZ9/V0Za4BEMyhbODDd92qg9AmWJeVCldgNF9m5GapuFmwBP+PHpNUk0v07llNSYNaMWNe6GcuRaYaf9r2UCiY5Mp+9mPmbbRfZvRtVV1nOytiYxNYt4fR1jz51kAFo/vRM92tSVxkM9vWoj/oS1vPP+zyavxKVuN2CdBJMeEZ267F/oo+7+vd2XLb7M5vG3tG8+ftHwbZarW4snD+8REhGVuG1ep2zhX9IUcWUXE+T1vPL9U33k4FKmEOjKY9ISozG13Z7+auaLvQ79+AkFuIhxQCch/eA8fTR5hZHvZodp+Mdho7NFnXxBTvjJN29bj8KZDxPuV5dMmVbj3VT/Ca9WnYedmqOJiJdV44cd5PDKTYfkcRZoaVVQEvgd3437hNEc2HSKxaAmsIsJo1KU5JVcv5tZ3ozLn1xz5DQC7j90g3dk1R9q0NrZsuxqa5XjLBuXQyxUmdplOC89XdnU6bEMeAWDxBisKb0M+bx+uBEZlOd6gSgnkz5zwIsVKMmDY2MyxQb07kZggzYPE61ixeB57tm/myHn/LOdkZGTw+KHBubpx9RJHD+7lwb072NraYe/giLtnPoIeBLBl7UrJHVClQoGVyiLbOVYqC2pVMiR8eLgYVpSrlSuMRqslLT1DUj0AXu6OnN1o+FzbWBuSPbb/8g0ZGi2BIVE06DHX5Jglk7rwVesa3AkK4+y1QMoW92HJxC64Otkx748jkuqr328S9ftNMrLdObqTowt/4OtNV1BmkeF878Ru7p3YQ7elpno6ztmOnZuXJPq+HjeDr8cZ1xo99udmFk8cyvpzgViqrMwed3Lvdv7Zt53F+02Lr8/cdAg3Lx9J9BVuO4zCbYcZ2SIv7Sdw2wyqTj6I3ML89Yu6coioK4epNMq0oHvZgctROXmaOert+dCvn0CQmwgHVAIetuvCw3ZdsHnyGK+Th7BISiI5fwFCGrdA/1KJE4ukBOyDAkh1ccvyXKluHtzpMxj3C6cpvnFlXsgHwPfQHnwPGVYKwqt/TGLREgY9Hvl4WqcRLjevGM0/tXAdkZWro7WRLokBQJmcRNkF0whq35X4EqVBr8ciKZF0R2eTuU53b2EVFY5CnYIiVU3z1rUzx5K98kuqS2Vl/kYAkJaaitWzcXfPfDRu3spoPCMjnQ7NPiYi/ClW1tIlLbwLoSHBtKxXxcj2xaeGh6WW7b5g5sIV70NWJk8j42nRz1D8+/lWe+cRvxMdl0zxgh5UK1eIIr5Z//28Leq0DG4GGB5+CuV3xc7GncCQKOIT1TwIMR8m06JuOQKCI6jc/kXISuiJGXRrXV1yBzQ3cCtc6n1LyJbCftJk5ecWtt6mmeofEh/69RMIniMcUInw/Pc4tYb0JPKjmqg9vSi4ewt+K37l6Nq9aJ85HT7HDuBz7ADXh47naRZbJnaPH1Lr+965K1avR5mUiFV0BMk+hrIkjz5tx+VxMyg3/yccH9w1mi7PyEDziuNkGRuNTXgoiQWKZMaHSoFCnUKxzauJqP4x8SVKY/v4IYqMdJJ9jcunlFo2D7vgIFJd3ak1tBdnZi/PXGkutWwuBfdsk0xTduh0OlJT1djYGRIS4uNiefggwGiOQqGgfefunDhygMD793JNS2J8POqUZLNjyUmJPAp6gLOLK/6hSQDs3LyOH4b24/SNhzi7uhEW+oTAgLtERoTlij6VheHrxkKpIENjHBLi6erAx1WKExYVT8CjCADqVTU8BH1SsxSb9l/k5+/b8WldaW+ucQkptOhvcHh/m9CZIvnd+X3bKVbvOmM0r2gBd9RXFvLXiRs8jYzHr0g+erSpyT+X7vNZo4o42tnw75UHkmrLKTqthtiQQLNjFlY22Lnly2NFxmg0Gp4EBZgds7KxxdXTO48VGaPXaVFHPDI7JldZo3L0yGNFxnzo108geB3CAZWIwjs2EF6zLv/+8gcAFvGxfFavDO4X/iXsmbP5sFVHLk6ZD2AUI/ocpToFraUlhzcdIt/pY5T7dbpk+ipPHU2l6WORabXINRnI9Hq0KisObzGs2OgVSrQ2tjxu3pYifT/H69gBntb9BNfrF/E5tp9L42cana/a+MGANFvw2ZHsW4i9h6+Q5vRsBVSrpfy8KRTbtJILU34huvxH1B7YjQZfteLs7OUkFikOsrzrMPv0yWP0ej1e3oYtrwtnTjGodyc8vQxf/p5e3tjY2tGkRRuiIsJzzQFNTIjn6MF9xMZEs3PzOtp+0dVo/PBfuzn81+7MWFWAE38fAGD/7u107vkNE4YP4NTx3FvBq/uRYeWoduWiHD9vfB0aVCtJrUpFWbf7LENnbKVb6xp0blGVS/7BLBzfiSR1Gu0HG0roPF8ZlRIXRxu++LQqAD8Pa8f+U7cIj3oROvE0Mp5+P64n4GE4qekajq76nsUTOiOTydDr9Vy7G0LnkXm3Y/EmJMdEsHFQS7NjvhXr0GrCsjxWZExsZBhDsoj9rlCrPuMWb8hjRcZkJERxfV53s2OOxavi12tWHisy5kO/fgLB6xAOqESkePuQ/9Ae3C/8S4qnFz7HDqCXyUgxE4tT4o/fKLPQEPfTqOunyDWG8htlF82g1PL5HFuzm1Q36Z6u/95wAGQy9HI5OqUSrcoKja09GWbKdERXqsaFH+dT5adRqGL7kGFjh3+/YYQ0M87WPrF8G5FVa+VYW6WfRlHUTBB+VqvAMWUrYffwAacXrMlMPjq2Zg/Vxg3E7fJZgwMqIVGR4STEZR1TevWSIQZLp9MRGHCXVLXaoOnSCwcrPT2dprXKEx8Xi6OTaShBTomLiaZ/9w6orK0ZPn4qE4YPIC42hp79BmXOadGmA+Onz8PKyhqNRsPsKT9w6tgRRk6czuwp44iNiea3tdtRKBSZK6NS8lnDCrSsX447gWEsGPsl9b6aTWzCiy4um/Zf4OuJ65DJZEz4tgWjejdl5opDTP5tH9OHtmHT7L7MWnmIHxfvlVQXgF9hT/5ZOwKVhZKflx9gRK8m3Nn7Ix2HLuPwmdsApKjTOXTaH7/CnhQv5Mng6Zuxt1HhVyQfcYlqnB1smDeqAxHR0iW/ZUWx2s0pUKlOlvGfYMh8r955cK5rMUetpq2pWLtBlvGLYMjc7vRSTHle4lq+IY4lqmUZ/wmGzHffJn3yUNULPvTrJxBIhXBAJcL/m2EoExOpOawPypQkkn0KcGHyfBKKm8ZbBbX5kqd1G6OXy9HLFeiUSnQqKzTWNmitrEEmwzoijJjS5SXRFl+yDGi1KNKMs64Vz7Zrbwwag+alWM7HLdrx+NO2KJOT0NjYItNqUEVFkObsitZSRXj1OqRLVGPOv/9w7nd58y96jZU1ivQ0kgoWfWGzs+fShNnon5UlSShSgrA6jSTRt3D2VLasff3KVs8OLQBYsGKjyZhSqWTwyPEc2reL27duSKLrOQF3/RnYqxNWVlas3voXnl7eFChUmFED+/Lk8SPGTZ0DgIWlJQ6OToQEP2TEgF48ffKYVVv3Ua5iFSpVrcHQvl25c+s6v67cJKk+gIbV/Vg9rQeLNhzn598P8vfKoez57Tta9vuVuES10dxaFYvwXecG9PphDZsPXARg9NydnL/+kHzu0tWtfM6ndcuyZe7XaHU62g76jUOn/dn191UO/T6YTXP64lrre6P5q6b1oKKfr5FNr9ej1enIyNByO/Ap1+5kX7LrbUmKCkObkWZkU6qsM/+/b2p/7Ny8qPfNhDc6372Tezm9egY9V/4jqc7nqKysUVm90Bfx5DFjv2rJiDm/U7JiVVLVKSTERGd7DmcPTywkahH6KnILFZbZOJ/vm1evn0Dw/xXhgEqExtaOq6OmEPDVN0b251vt97r2Je1Z8lGGozMZz5JqZBoNJdYuocC+HdiGPESm1aHO582Ths05uWyrZPrcL5+jXt/Psxx/OTzAIEyG59mT+C2fj9M9f2R6PTqFgqjKNbg5cLTBqZWANFd30pxdsX+UffxcuoMTaa7uRjbL2GjKz51C/iN7UT7riZxhZ09wszbcGDJOEn2TZiwwyQZ/vkJ4JTDKJDnpyH5DIte29avR6rSkp6USFRlJ6XIVKFaytOQOaMijhxQpWoKZi1Zk1iFt3Lw1m/YVQ6fVmcy3tFRRuGgJfl25ETd3QyZvhcpV2XHkDOFPDck4zi6ulClfSRJ9TeuUZuOsPmzYd56Rc3YA0PybBRxYNogjK4dSt5txZ5/TVx7g12IiMfHJeLraE5ugJj1Dw44jV8ydPsecunyfy/7BdBrxO0/CDSvd1+6G4NtoDOWKGcIoHj6JzlzZbNHvVxztrEnXaPlp8Gd82bwqNpUHYqVS0qKuoU5kn8/rmH+zd+TgrCGEB1w3suUvX4PWkwwPRhmpKWjM9Cw/tngC8aEPafPTGiO7Ji0VdVz2DuC7cGLvNpZOHsEfp+4Y9R/XajXER0eiyTBUMTh/dD+//jAw23NJ2UJSr9eTFv0k2zlyS2ssHQyhRNp0NZrk7CtpWNi7IVdmX9HhXTl3dD8bFkxj7vbjKLKIr09JSuRRgD/WNnYUKF4qswoHwLV/j7N12Tx+Wv1nrugTCKRCOKAS4nz7Og16ts1y/GGrjsRU+MjIVmXycLxOHubmwLFEV/gInVKB091blF04A9drFzku8ZfI0TV7UHsal2CpMeIbk3ke5/6hxoivudNnMGfmriTV3QPbx48o9fsv1P26I4e2HyfFx9fkuHfBIinxtXVAH3zejSuvlCupNbQXlvGxnP5lNTFlKyHT6XC9dpHKU0djExbK6YVvXl9PKlzd3KlRpz77dxu2s1VWVjg4OhvdIKSkQZNPadDkU2Kjozh+eD816tTHytqa4iVLm53vkc+LafMNsZQajYbVSxawd+dmHj8MQqPV4J2/AI2atmTF5jevnZgdIWFx/LL2qNHWeVhUAp/0ns9njSqSkppuckxMfDKuTrY8PDKdjkOXsee4sfP118mb1O4y0+S4dyEhKZW6XxmcYB9PJzbO6kNFP1+USjl6IDEplZU7TjN2/q5n2lKIiTc87KhfKo5fpqg362bmTvLgZ5NXG3XxOb5kEur4mNcep9Nq0GaYXt/cQqfVkpGeht5M04uXqdO8LTUatzA7FhJ4j1GdmiGTy6TTla7m2pyu2c5xKlmDkj1+BiD21j882DIt2/lS9oB/lYSYKEIfPkCTkY6QsUkVAAAgAElEQVRCYboS+s++HSyfNpqM9HS0mgwKlyrH8Nm/Y2PvQFxUOA/v+XP36oVc0SYQSIlwQHOB/btPk1ygsJGtXu/2Zue6XzhNYIfuBLXvkmlLKlQM9HpqjP4WeaoanYTbMamuHqhfyY7UmdnqcrlxhTRnV24NGJlpSyxagmsjfqTA/p043r8tmQOa4eCYbR3QBt3MJ1K43LzK1ZGTiXypB3J47QY86PAVJVcvlkTb21Kpag1WbjEfp3jX/2auve/tWzf4tnsHDp+7hc8rFQMmz15kdjtz2vjh/LVrG0NGT6RytZoolRbcvnmNBTOncOXCWdbvznlC0q37ody6b/q7jYxN4vdtp97pnDHxycTEm8/2zwnXdoxHoZCzeNNxjp67i5uTHd3b1GTIV41wd7Gj74R1mXO7taqOQqnAsbqhOcIl/2BKNB8PwNTBbejQrIrZ93gXlK/EAiZFh+Hgafy3d/fYLu4e20XNr4ZTqU0vyd47N5DL5VnGNz5ftbdUSfedp1DZUH368czXjw/+TujxdZQbshobz0Im810rNMalrPkHYnXEI24u/BpZLiU66vV6Lp44DMClE4czW2s+JzI0hMWTvqfDN9/zWc8BJMbFMHNIT5b+NJKajVuw5JV61ALBh4xwQHMBu5BHyF/p66tIVZudG1+iNAX2bSeqUjWiy1dBr1DgeM+fEmuXkVC4mKTOp0HbQxSvbNeZ0xZTpgKq2GhKLZnDw7adSHVxwzb0MX7LF6CxsiK+WO48/b8NMWUrUmzTShILFyemTAVkej2u1y5SZNtaYspJ33bwv0rBwkXN2v89eYyO3XrzZfe+mbYixUsCMGJAL1LVaqys328smreHEyUKmS/6/TgsBnWqNMXpC3q5YGujYvaqQ4xfsDvTvmHfeYKPTqdhdePPe9fWNahduSjfTHzhlD4OMzSP+GrMKr4as0oSXa/if3grT/0vUaaJcVOJwtUaUaPrUKwdX7Sr1WYYVsgAEqOesnVY+0x7bqB5dl5NRgaWKitGftmEqLAn6HTZr4i+TKra8GBhbSttfWG9Xk/iw+tEnP2T2Nv/4li8Kv6/DSBf7fa4VWmOlcuLXSGZXI5Mbj5GVK8zOMjZJTC9K3eunGfjwhkE3LhM5Y8b8+u4QTzwv0br7v1xfBa+dffaBfR6PZ/1HIBCocDJ1Z3/Y++uo6M8ugAO/1aSjXsghrsFd3coToFCkVIcihUp7u4e3ClepAXaQnF3KQQNESDE3ZPNfn8sbFh2E6BshI95zuGUzMz77oWS7N13Zu40/a4na6ePZqLHThq278q5o799cImDIOQEIgHNBLUHfa+3PapgUZ22a7NXUWbpTKqN7odRrLo+o9LIGP96Tbk3aorBY6vTX/9pSO/HFlS9Ltdmr6T4+mWUWqPeyKKSSAgtW4kLHruIc81r8Ng+1aUlmyi7aBq1BnfTbLBKMTXDr3k77o34uA0ZWalhs1YUK5m5RaL9fJ6TqOeIT6lUSv5C2hUCSpUpx5HfdlOxSnUqVq2BTCbn0YN7bFm7ggKFimR78gmwdFyndPu+GbCC01cfp9v/KV4ERpCSoqTPt7W48/AFf55/gL2NOSN7NsbBxkLv60iAJjX1L3UAuHHfRzNd/7kCn97j2q4VvLx3mUqdBlK0jvasgLG5JbZuBTVfK1OSCXh0m/ioMBKiIzC1tKXBEPW08os7F/n32K8GietdD25cAtSJVIXaDek+YjJJCfGEBwexdsbHPZkL9n+JTC7Hxt5wVUDCPC/gc3gpqFJxqNCUsqN2YGzlQLTPPQIuHeDe4h6YORWgeK+FyM0y3uimTFJ/WJca8AntzXP/cHDjcp7cu0mlek2Zt/Mv8hQuxsW/D7N/7RL+2rOZms3a0mnASIwUJoCK1FSlZn2oMiUZubExsdFRRIQEEh4caLDYBCEziQTUgELLV81wKlmfFHMLbk+Yy+3xczAOD0OSqlRvVjLwmsHgyjU+ObYXzdvxonk7ZPFxGEdFkGDnoHWyU1a5O3oayeaWOu1JtvZcn7mc69OXoggPBYmERFt7kBhu/Zg+zVq1p3rt+hmejqRPidLulCitrmzwthi8ofX+rpXedmOFgjve2htPpi9cyYIZExj9Uy9ioqM04+o1bs4vkw1Xg/ZDGvZaotMWGhFrkLPUP1ZqaipN+ixjx/xebJ/XC8mbf0MpylROXHpIm8G6SzqkUimHVw5K957jlx767JORYkIC+GfpL/g/vEm+CnXoMH8vjgXTT3rfurZzuTrxtLLltMdkmo1eSv5K9QCIC0//WNn/6ua5f7h0/A9cCxRm0/xJFClTXnNO+Ws/b824wFd+pCQlpncbnt6/jY29IwEv1Ne4Fvi8smqq1FTMXYtSoO0IrItU0kydq5QpWOQpSeHvSpIcF0m09z1kCjNUKpXm/70+SREBSKQyjC3s0h3zqWIiw8lfvDQDpizC7Z0ycjWbtqFGk9bcuXiaE7/tQGFiSqlK1TG3tGbrgim07zOM8JAgft+6mppN23DlxB9iCl74oogENKeQSEiyy7yC7p9DaWpGfDYeIRnm/oH1dFKpzg75zGRqZoapWfYeqfm+GnXqf3JSa25hqdnlHx4aQopSiYNjrgzfgP+fXb77nEJNJyKXSylVyIWwyFjNtPr7mvZdliUxmdk64Fi4NHX6TcIurzo5UalUJESFIzcxxUhhSu5iZTGzTjue9PbBjdz5fTONhi/Axjkfh6f05PSqidT/aSaSTNgM9+D6JRb/0o8mHbrTefAYJvdqz4wBnZm0dg+W7x2hO/unrvj7fPjEqLcF1vd94ofm9/kcXkLQtY/fUFfw2zFY5E0/wY958RAjSzsS3uyqN82VL92xH6tuq47UbdVRb59EIqF8rQaUr9VA0zZpzW42zB7HgGaVUJiYUq91J7oNm4DC1ExMwQtfFJGACoKArb3hzlf/0qWkpHL3sWFref5XUpmcmj3VGwGjgl5xedsifG6cRvnmKaKlowtlWnSjbKseANzYu5rre1dRd8A0itRqDkCLCWs4MrM/KpWKhkMN+2T7zqUzLBjRixpNWtN73Gz1QQJr9zC1bwcm/9iO2TuOao1fdki39ujKScPx93nG7O2GP2TArXFvnGtrLzsKe3CeF3+tpczwLUhl2m+Bj7eOIyHkxQfv+/aEpHc3N/0X62aO4YSegzjSM3X9fkpVrsHMrb+Tmpqqqa4RFxNNdEQYljZ22DrmpuybQzoEIScTCaggCEIOl6pM4fcpP2Jul4s207Zgn78oyfFxeF87yYVNc1ClKinftjc2rvlpMGQ2xeqm7Z52LlGB1lM3kRidcW3L/8LByZVvvu/D90PGaZ6c29g7Mn3jAS6fOIKpmTmGf9WPZ2Rhg5GFDaDewR5y+ziRT9UlivxPb8eyQFkcyjdGZqxe01l2pG4y6LVvDvHBfpQetNrg8XUaOIoW7x3Ece3UX+xcMYeFe/9BbqRda9TBKe1kvZTkJPZ4LODM73uJClcvr1GYmlGtUUsGz8iaJ/SC8DlEAioIgpDDxUeGERX4ktp9J+JUTF2g3UhhSqkmnfC+dpLAJ+paqYVrNtd7fe4iZTIlLreCReg6dLxOu5WtPU076T9HPTuEP7zEkx0TsSpQDnv3BuSq0orEiED8z/xKwPm9lPppNXJT3XXmmc3G3hGb95YP2TjcAsA5X8EMj+NcPXUknjev0H/SfEpWqo5MbsRzz3tsWTCZGQM6s2jfyUyNXRA+l0hABUEQcjhTazssHV24fWADptb22OUpTEpiPN7XTuF//zqVOqW/GUqA4Ft/YZnfnRJ9Fmu1567WjttzviXK61a6tT9zqif3blK3VUeqNEj70FGqUnXa9RrCkjEDiI+NwdTcIhsjFISMiQRUEAQhh5PK5LSetolLW+ZzYFwXUlPUdYbN7XJRseMAyrfLnFOY/l+Y2LsS9OwWoXdPYl20ClJjU5Kjggm4sB8kUhS2zh++SQ5TpEx5zh3dT7GylShevgpyuRzvR/c5vNWDPIWKieRTyPFEAioIgvAFsHbKS/OxK1GlphIXEYJcYYpCT3myDynZuAMlG3fIhAj1c85bIMPd7D1HT0WZoky33xDyNO6NVGaE77HVJO+eoW6USDB3LU6xHrMxd9Wt0ZxdXPIXonGH7shkGb89D5y6mF+XzWbFxKHERqlX2hopTKhcrwk/jJyaBZEKwucRCaggCMIXRCKVYm5nuELt2c3CyibTX0Mik+PWuBdujXuRkhCDMjEOI3NbpHKjD16br+VgVMrMTZDfVaxsJYqVrfTBcQoTU3qNmUGvMTOIjggjJSUFG3vHr7aMmvDlEQmoIAiC8NWQm1ggN/n46ens2Jz0qSxtDFcYXxCyiuGrEguCIAiCIAhCBkQCKgiCIAiCIGQpkYAKgiAIgiAIWUqsAf3CdWxUPbtD+OLVadCENTsOZHcYwlfKo336Z49ntytVqjFunfjeEATB8HJEAvrP+ctI5IrsDkOvpPhYoiLjUMkCszsUIZOcO3Uc/2f3sjuMDOXU+KyszZk8rEl2h5GugjZy9s4rkt1h6DV90k1uXLuS3WFk6Na1K7x4eDe7w9BLolKR2yiJ9m6p2R2KXnJSSYwIRBoXld2h6JeqJNm5UHZHIXzFckQCGiszJ9nM8cMDs4EqKRBfFAQrc/ZOyBvekdkdgl4hPg8wdcyPzDj9I+WyU62i6t2jLoXdszmSjOXU+J4HXeRwQM788AgwwU1K4VIVsjsMvbYd+ofzV69yIc4hu0PRa3tX9ZGfe3xMszkS/RTSVOo4SjgRmDPjc1Ek0cbJhhjTnPneJk+KQf4RZagEIbOINaCCIAiCIAhClhIJqCAIgiAIgpClRAIqCIIgCIIgZCmRgAqCIAiCIAhZKkdsQhIyX+DrV8THxeq0W1ha4ZDLiS2rFxMaHMTIyXMBiIuNISjAP8N72tjaY2Nn/9mxBQW8Ij5WNzbzN7FtX7uUsJBAhk2Yo4kt+AOxWRsoNkEQPuzVmV+xyu+OZf4yOn0Blw6gsMmNbcmaWu3JMRFIZDKdoy6vjqtHwQ5jcKzY/KuJ7+/tHhQuW4VC7rpnwJ/9bSu2uV1wr9VYqz06PBSZTI6ZlbVW++BaBeg2fgHVvulgsPgEITOIBPQrMXPsEC6fO6nT3vLb75m6cDU+Xk/xf+mnab928Qyj+nfN8J59h42l//Bxnx3b3AnDuHb+lE5783ZdmDBvFX7Pn/L6VVpsNy6dZfxP3TO854+Df6H30LGfHZsgCB8WcH4PUqlMb4IXcusvLPKU1EnwnuyYiIm9K4U6fv7PkC89vlO7NyCTyfUmoFeO/UaBUuV0EtD14wfg6JaP7hMWZnp8gpAZRAL6lVixVbeYdL/vvkEq078Ko16TllqlnYb37oT300ccPmf4epSLN+7XaRvctWW6sdVp3IILT8I0X//SrzPezx6z79Rtg8cmCMLH8ftzDX5/rtHbZ5En+4vt5/T4DnnM4ZDHHL19BUqVy+JoBCHziQT0K7Nu2Vxq1mtMqbIViY6KxNzCStOXEB+Hj9cTrKxtsXNw1LRt9ljMxdPHMTZWMG30IIaNm5Ep09ubVsyjet3GlHCv8Ca2tKmvxPh4fL2eYGVji619Wmzb1y7h8tkTGBkrmD32Jwb9Ml1MvQtCNnCu0wXHis102p/unKJ3vDIhhtSkBL19yTERJIS8xNgmF1K58VcRX6Pv+1OtRUed9o0TB+kdHx8TRVJ8nN6+6PAQgl/6YJPLGSPjnFunV/i6iU1IX5ktHot5eP8OKpWKl37eOLm4afo8792iQ6PKbPZYxEvf56xaMI0WNUpy/MhvzPPYxtrdx/D1fkbLWqWZO2kEjx4Y9oSUHWuX8vjBXVQqFf4vfMjtnBbbw39v0bV5NbatWcwrP2/WLppB+7plOHn0IDOXb2Hljj944eNFh/plWTh1FE88c+bJQYLw/8rI3BrTXPl0fulL0GJePCI+yI+IJ9eIC3iu0//ir7XcXdRNb9//a3wWNnY45Suk80uuJ4H0fXiXAN9neF49h//zxzr9h1fPY1rn+nr7BCGnEE9Av2KL1u0kJjqK508fAVChai3W7T4KwJSRAwgOfM3EuSuo27gFUqn6s8qm/ce5c+MK+7avZ+HUMWzY91emxDbHYwex0VF4P1PHVq5KTVbu+AOAmb8MIiToNWNmLqN2o280sa3e/Rf3bl7hwK8bWTpjLB67jmVKbIIg6PrYKe5Y/6c82TYOu9J1kchkeK4dSpFu07EulHZiVf7Ww7Ev1xCZwuyrie9jp+BfPHnAmjF9KF+vOTK5nCWDOtFn1mqKVayhGdNpxHQqNW6DiZm5weITBEMTCehXYN2yuRw7uBuA5OQkVs6bxqr504iOikQqldKpRz+da6YuXI1EItF7v3KVqlGuUjWDxLZpxTz+PrxXE9uahdNYs2g6MW9ia9+tj841E+atSjc294rVcK9omNjep1KpiIuLxdTUTJP05iS//7ab9SsW8seZG1rtnZrXoUmLtvQZPAIApVKJ7/NnGd7LLW9+jBVi6i4jd25cJTYmhpr1Gmq1r1+xiKOH9nLo5NVsiizrlRrogSpVmW7/253kYffP4rVvLrbFq1Ow4zgkMjkvT2zk8abRFPpuIvbu9QGQGit0dp//P8c3au0BlMr04zOzVC+Vun3mT3bMGk3pGg3oPnEhMrkRR9YvYtWIH+g5eQkVGrYEwNjEVHONIORUX1wCKk1MQBERRrxDbpDJNO2O1y9Rt28Hjh29SpxrHgBsH9zF/s51kqys8a/fjJR31hR2KOfC9WlL8G3zXZb/GbJay2+7UKNOI5BIkMtlyOVGKExMsLC0xsrGFplMxu7Na8jl5ALAtw0r4fv86Uff/3POoW/ergtV6zREggSZXK6JzdzSCitrdWz7tq3F8U1s3zetip/3x8f27malz+X97Akt61Zk1x+nKFuxiqZ99qTRBPi/ZPnGXXqve/rYk7jYWMpWqGywWN5KSUlBmZICQERYKC98vUlMUK9bk0gkGCsUhIWGEBsbrbkmLDSElnUrZnjf345fokRpw5w/H+3zL0ZW9pjYuejtf7hxFArb3BRsP1rTlhQViv/p7bjU64qxtXrNb+i900T73CN/62E82TEJha0z+VroXx/3KXy9vWhes2yGY/oPG82wMdprBffu2ISf93OdBDQxMYGY6GgMKTE6goTocJ12a5cCAAQ9vs2ZxcNpMXsP5vZOAMSFB3P/8HpKt+6NmV1uAHyu/E3Q41tU+WEcZ5b8jIWjK5W6jfrPcSVHh5ES/+E/a0p8NCnx0cS8eIhTzW9xa9xb8yEyT5M+WOQtpXeH+ufK6fFFhQUTFx31wXFx0VHERUfh63mHeh170rLvSE18rfqNokDpCnp30AtCTvbFJaC5r56n5tAfOPr3DeJz639DAyi5eiEl1i8lOm8BTMJCKeUxnwseO4kuUCTTYot87UtqBp9iFRbWmNmkbZAJenaf149uozC3omDVhhibWWj6PNqXpMHgWRRv0O6z43Jxy4eLWz4AvJ48ZNvaZdy6epHQ4EDMLS3JX7Aobb7rQecfBwCwfMt+kpOStO6xcv40/F/4MnvFps+O513ObnlxdssLwPOnD9m5fgV3rl8kLDgIMwtL8hUsQsuO3enYoz8ACzfsJTkpUeseaxbN4PVLX6Yt2WDQ2ABev3rJn7//BkB4aAgARw7u5ea1ywC0/64bMdFRREboJgdvbV27Eh+vp+w4fMLg8a1ZOg+PxdrTduULOgBgrFBwxzs03WvX/nqQ2vUbp9tvKM/2zMSxYjPcGv2ot1+lTEalTNFqS4mLJPDKIRwrt9AkoPFBPkQ8vvqmP8pgT6Bc3PJy5OzNdPt7fddS7xN3pVKJSqUCIDU1lRe+3gAZ/lv4rx7/s5e7+1fptHf/Vb0OO1WZQmJMhNZTvsSYCB6f2EPheu01CWjkq+f4370IQFJsFMkW1jr3/BQv/9lM0LU/Pnp8ib5LsCpYnvhgP5KiQjTT2rbFq39WHF9qfEc3LuXi4Z0fPX7o8l0UrVCNQD8vIoIDNdPupWs0yJT4BCEzfXEJ6MewefQvJdYt4dLSzbyu2wRpYgI1h/ag7IIpXPD4+G/2T3VgQjfiI9J/w3dv0Z1avdU15a7tXsnN/Wuwds5HfGQo13Ytp9Xk9di6Fcy0+F76edOrQxPcy1dm/KwluOUrQEx0FBdOH2fW+KGEBL2m58ARuObJr3OthaUVxgoF+QsVzZTYXvn5MPC7ZpQqX5nR0xfjmlcd2+Uzx5k/cTghQQF07z8clzz50o0tXybEFhkRzoXTaYljtVr18HryCK8n6rWpTVu2/eA9vJ894dVLX1JSUpDLDfst1633QFp92xlQL2GIiYrC1l6dgH5omUCg/yueP9W/ScHZNQ+mZoZb3/YhyoRY4oN8CbxyiFj/p6Qmqz9kPN8/D6mxCTbFMmdZBYCRkREFixRLt18ikSCVynTaHz24R3BgAPFxcSTEx2k9RXV586HKUNzb9cO9XdpSGa/zf3BpzUS9Y69tnUOYzyOUb3ZwX1o3GbnCFNdytQ0aE0CBdiMp0G6kVlvwzT95vn8elaf/jdRI/zKOkNvHCbl9gvJj9uj0lR6yHoVN7q8ivi6jZ9Fl9CyttivH9rNj9miWnHyEUTrLYK79dZDrxw8xff8Fnb6xm49im8HDGUHIKb64BNTozXSFLJ3yEwD2d26QYO/I67pNAEhVmODb+jsqTh+tNc7q+RNyXTlHWJkKpJhb6LvVJ6vW7WcqtO+r075nRNqTzODnntzYt5pvxq4kf+X6pCQlcmz2QC5smkuryesMEoc+9+/cJDY6inke2zB7589bokx5fLyecOnsSXoOHJFpr58Rz3s3iY2JZubyLVqxFS9dDt/nT7l6/iTd+w/P8riKlyrDpr1HuH/3Fr/t2or/yxfkdnKh3XfdKF8546QoODCAJXOmcO/2dczMLRjY/VvGTZ+fYbLzqWxs7TAxMWXG+BH8cWA3KcnJuLjlZfLcpdRp0CTDayePHpxu34bdf1CjTn2Dxfkh4Z4XCPe8gGvDnnpL5Zg45CHK61aWxfOu+Lg4jIy1d0qvXjIXX28vHBxzM6RXZ5au38E9vwh13+I5HN6vfzmGoUT5e2PuqD/JcHGviW1e3X9jVk75CPC8lqlxGYK5S+bNUhlCTo/PrUj21zQVhI+R83ZSZESlIu8RddHyolvXwJvpL51hEgnS96b0JEolqvem0Yr8up6aQ3/Aws9wpTQ+RsDjO5hZ25O/svoNXm6soFj9tvh7XtcaF/bSixd3L5EUr3tM5X9RpHgpjIyNWTh9DD5eT0lKTCQiPIyjB3Zz4fRxSpWt8OGbZJJCxUpiZGTMslnj8Hv+lKSkRCLDw/jr0B4unzlOSffsi+3G1Yt836oBCfHxmqSue7smnD35t97xjx78y9QxQ2lcrRT3bl1n3c5D7Dh8gvj4OFrXr8zwft24evGsweJbPn8Gl8+fZsehE1z814c2Hbrwc99uBL5OO650/86ttGtUnd3bNuCYKzee/jGaX207dcW9QmWttsxMPlWpqSTHRhL7+hnKRPUHSftyjag09Rgu9bth7lqM0HuneXl8I8E3/8LE3hWrAmXfXKskIeQlqclJGb3Ef3b31nUG/9iZ2Ji0dYPx8XFYvTnuUKlUMm/qWFYvmcusxavZ+tufBAb406VVA3y9nyGXy5Fk8ga1V3cv8ujvneSpqH/a1a18HewLlMTnyt/c2bcSr7OHscydh9wl1Ot+U1NSiArwIyWdGpdZRZWqJD7IV++vxMigbI3tS4hPmZJCgK+X3l/hQa+zOzxB+KAv5wmoUkmFmWNwuHOdWxPmUnrZbOTxcdyYuohUE1OtoSEVq2EcGUG+Q7vxbdsZeUw0BfdvJ6hqLa1xNyctMPgmpOSEOOLCg3XaVe+sDZUgIfW9HZmq1FQkEu03rnt/bOPfoztoP3snjoU+/1NtoaIlWLn1IOuXz6Vz8+qkJCcD6unCHv2G8uOgkeleW6VmPQoXy7xP1gWLlGDx5t/YvHI+PVrV0sTm7JaX7/sOpXv/n9O9tlKNuhQsWiLTYjt+5BDFSpZhzrK0p9Mv/Lz56/ffqNuwKQAP79+jW5vGVKxWk8ee/xIbE828FRto/E0bzVT4jkMnuHHlAts3eDBtzHD+OHsDmUx3avdTXTz7D+07d8e9vHoTwuDRE9m6fhXXL1+gZftOAJQsU476Tb7h+JFDHNr7q9b1L3yek5iYSOeWuknn7iOnPzs+AP8zv/L63G5UqUrNek+pkYLivdTHCEqkMmQKM1ISYni0aTS2JWrg2uAHIh5d4vGWsZQZvhmApIhA7i7qBoCZUwGDxPau4MAATv19hKTERMwtLAkJDiQ5KQnH3OqNPUvnTOXA7u14bNtPrXqNANj1xynGDOnLjSsXKVSkuMFjeivc7yn3Dq7F7/o/FK7Xnopd9M8IJMVF88+8AbiVr4t7u/68vHWWUwsG02qeei1zbOhrDo9sBYBtnux7mpccFcK9JT/o7bMuUpnivRZkcUTacnp8kSGBzOzaSG9fiSp1+Gnx1iyOSBA+zReRgBpFhlN17CBsPe9x3mMnoeWrEFyhGjWH9qBBj1ac2n5Ea3xU4eLc+3kSFWeMpsyyWRjFRBPrlpdrs1dmeqw396/l5v61evvc3NUL2Z1LViIxJpKHJw9QomF7kuJiePD3HtzKaE/p1hs4zSCbkN5VsVotKlY7gkqlIjI8DFNzcxQKkw9e9027zK8WUL5KTcpvO/zJsTVt0ylT43Jxy8vhfTu5e+s67uUr8eThA5498qTCO6WobO0daNKyLVKplBZtOyCXGwHg46W9Y9/O3pFhY6aQkpKM7/NnBp2Of9+7D/xLlilL5x59yFegELExMZn2mvoU+2GOOumUSJDIjJAaKZCbWSI30V32EvvyMcqEGAq0HYFEJseqgDuh97P00acAACAASURBVE4T5aU+ZlVh60zpIet4vDXzz+cG8PNWz4645VUnu70GDuPbLj3IXygtcbOwtGL6whVI33yALFS0OHUaZrz84VOdXToSvxsncS5VlWZTtuJYJP1d+6HPPUmOjaZa70lIZXJyF6+A79Xjmul3C0dXWszazamFQwwa41v27g2wLlol3fWVoN5ZnqeJbom1rJDT46vQsCUlq9ZNd/0nqHe+t+r336sXCEJO8EUkoCYhwRjFRHN62x/E5FNv0okuVJSTO/8k1/VLpOpJUp5278/rOo2wu3+HZEsrAqvW1jvOkLqu/BOVKjXdftmbEzfs8xWheo9RnFk9hSvbF5MYF41V7jw0Gj4/U+N7l0QiybFHVua02L7/sT9PHj6ge7smpCqVSKVSmrRoS+/BaetlnZxd6NH3J1rULs/sSaMzuJs2T//PTwZr1WvMgV3bqF67Pm558/Pr5rWoVCoqVaulM7Z6bfVTzqTERDavXc5fvx/A/6UfKSkpOLu40rB5a/r89DOWVp+3O/pdZk4FUSYlkBQRCIAqJYnkqFCSo9Qb9lzqfo/cXP16UrkRKlUqyuRE5DI5KmUKqpSktNNqJBLkppZI9GwKygzOrnkYO20e+QsWBtQfNN5u8goPDWHBjAn8feQQ8XHqZTIWllZ807YDoybONGgceas0oky7flg55UWlUpGcoL0G3tzBmRr9pqOwtCUuLBCVSkVKYgLGZhakKlNQJicie5NwSaRSjM2tkMoy58e/1EiBcQbJXXbLSfF53buBtX0uHFzTNq0ZK0wwfvNetfLn7tg5ufL9mLkAJMbHERORcWk5a4dcyI0MczyoIGSmLyIBjS5UlNNvnnLmvniaqMLFiM/tQrK1La8atUj3OqWxguh8hQgvXS7dMYYQFxFCYsyHa7m9ZeHoTLnWPclfqR6BT++hMLfCzb263iPXDCXw9SvNm6RWLJZWOORyYsvqxYQGBzFy8lyt/vDQEGRyGVbWtlrtlQpYM2WBB606dDVIfPMmDKN6vSbUaaz7/3PpzLEULenON+2/ByA+LpaIsPSrDQA45HLS2TjyXxkbGzN76RqG/jKJBpWKsWLTbuo3+Ubv2KPnb+u0bVq9jFWLZnPzWaBB4nnf0F8mERsbTd8ubUhIiCd/wSKs2LiL3M7p74T9ZXAvbl69xE+jJlCuYlVkchmPH9xn1eLZXDp7kj3Hzhq02H7sy4c8XJ/+MgqHCk2x6DgOc7fimDrk5fGWMdiXqUfk0xsgkWBdtAoJl18aLJ6P5ezqRo++P+ntG9KrCxHhoazasocy5SuhSk3l9o2rTB87nAD/V6zZ/pvB4ihQozkAB4Y1JzbEP91xuUtWwr5gaayc83FqwU/kq9qE1/9eRiKR4Opek0cBfgaL6WM93jYBha0T+VtpP3H1+X0ZqUkJFOwwRtOWGBHEg1X9Kfz9NKwKGKYOLYBKmULs62eolErMXQprPf1MjongyY6J5G89LMs3GG2dPpyqzTvQorf+5RQpycmaOr8Ad8/9zbYZGW8UHb3hMPmKG+7vThAyyxeRgL6r9k9duTF5AT7ttROfsFJlObH7OPG50spjFDi0m/wHd3HsuG6Nv1Pb/iDGLb9BYrq2eyWex/d+9Pg207fgWroKMiNjbFwKkLuI4Qscv2/m2CFcPndSp73lt98zdeFqfLye4v9S981p1ICu5MlXkKkLV2dqfBdP/42ljS1FSuj+XVw9f0ozpQ1w7sRRZowekOH9Nvx2kuJlyn92XGdP/s2ls+q/t7dT15vXLGPvjk1ERURQqqzua7x+9ZJBP3RkxqJVlM6CjV0KExOmzlvO5DlLiYuNweIjTkC5dO40/YaMonOPtGnGIsVKYmJqytDeXQgNDtKsezSkcr/sQmHrrNXmuW6Y5vdSuTEl+i3l9fk9RD69gcLelfxtf8bI3HBPZN81dcxQ9m7XrW1bs0x+veO37D9GlRp1ALh35wbjp8+nWq16mv7a9RvTuUcfNngsyYxwASjRvBslmvfQagt5dpdzy9VP3mVGxjSZtAnPo1t5/e9lLHPnoeqPE1BY2mRaTABB14/g8/syqszQrnebEheJ3FS93CI1JRnezBIlRYWgTIzXlNxCKgOVkuSYcFRKw20yi331hKc7p5IYHoBEKkVuakmh7yZiWaAsiaGvSI4JJ8b3PsoE9fd31PPbGX5YAij8/VTsy9QzWIwZiY+JJsDXC0tbeyo1bkP5evo//Ab4PGVe71aapSCCkNN9cQloepRm5kQWL/3R48PcMz4J5lPUGzCVegOmarU9OnWQUysn0G/37XSfbD48eYCH//zGDxt0N3q0n7MLa6c8BotxxdYDOm39vvsGqSzn/LDauX45O9cv199Zv6nmt41bdaBes9Z6h/k8e0zvdvUNthM5KTGB6KhIJBIpcrmM73/sj6mpGRZWVtja2VOoSHF+26W92D8pKZHHnv8SF6t+Q3OvUIme/TNnvd27pFLpRyWfoF4TemD3dkqVLY97hcrIpDKePHrAljXLcXHLq5lmzg5G5jbkbdY/S15r8KgJ9Oij/wmnPs6uad+T7uUqsWPTGgoWKaauIKFScefGNfZs35gpp169ZWRqgbm9dh3K6EDtGQoTS1sqdM7asmWqVCWqlOQMxzzaNIpo77tabdcnq7+3rYtUpkA7w5eBe7Z7BmZOBSgzdAMSmRzfIyt5tmsaxfss5v7y9Nd5FvtxAQqbXHr73h6OkBXunT/OvfPHaTtoHI2+74c0nbWhbze2GmXyUjNBMJQvMgE1CQ3GMp3jGBPsHUm2SvukL1WmpDs2xcw8w9OUspNTsYyPBvyv1i2bS816jSlVtiLRUZGYW6QlLAnxcfh4PcHK2hY7B/UP2OioSL1T9wBhIcG88PEit7ObQc4N7z9yst5an91b1ND6WiqVprs56e1JVB+zeeljNP6mDY2/aZPhmPcT0Ldev3rJ86ePsbNzoEXbjlpF323s7LCzz7o3sfct27CThTMmMqRXF02irDAxoUGTFsxftcngBfPfSgj11ymhpHkClg0cHHPj4Pjfioqv2LSLedPG0b9be83xp6Zm5rRs15HRk2cbMkwtidHhRPp7a7XFhgZk2usZUuHvJmr+fyuT4kGlQqZQH3ggNTY16JNPUB/pmhDyggLtR2tex6VeN4Ku/k5qciJV55whMTKIO3N1NzKa2Dlj4uBm0Hg+JDU1lbjoSCKCXuPoqj50o3KTNnQeNQv5B5YUJb6pja0wM8/0OAXBEL7IBLT0qvmUXqV/w86dUdN41i2tELxJaDBN29XVOzagRr1MPRnpY6SmphD+Un8dUiMTMywcDDsNusVjMXYOjpR0r8BLP29advhe0+d57xYdGlWmy48DGTl5Lg/u3sTn2WMCXr3g2WNPnTJMK+ZNYcW8KWw7fNogdTo3LZ/LttWLdNoTE+KpWruhnit0vU2WzSwMc7DA5xg3rF+6fT37D+WXKZmXpLzrn2ueOm3WNrbMWLSK6QtXEh4WQmpqKvYOufQeOWlIjzbqL/Vlmkv3hKv32ZashZlTIUOH9J/Z2jswd/l6Zi9dS1hoMBKJBDt7x0z/O3x8Yg+PT+ie0PMx8lSsj23ezFnn+PbpZ2pKMtJ3lsyA+kz2qOe3MbK0RyIz4vn+uUT73AOVCot8pSnUYSzGVvYkhhu2fqX0zWYcVWraOsq3v5dIpMQH+ZIcY/ijUz/F8e0e/LNzLalKJco3f4dGChMGL9kOgFQm/6ikMizgFVKZHCu77PtgKwif4otLQPffSX8B/vs8B47Cc2DOLlURHxHKrqEt9fblKVcrU09GWrRuJzHRUTx/qj5WskLVWqzbfRSARw/uMqJPZxo2b4NcbkTfTs2Yv3o7lWukJfNjpi+kWZuOmJl//pncO45dJjU1/QoCJqam6fa9K8D/BTK5HDsHwxyV9zFmL9Uuu5WvQCGD7G7PCm+TpsxmVbA8Veec+ax7mLsU0WwSKdlvmQGiMgypVPqfn6J+qvbL/vys6+3yF8cuv7pWaZOJGw0RkkbU8zsARPvcw7qw9hKnKK9bRPv+i2OFZsS88ERmakm50TtBIsXn0BKe/jqFMsPS4vE+uBiZwpQC7Udj4fbfa6vKTS2xKlyRlyc2YWzlgFRuhN+x1Zjmzo9MYZZunc+s0n/eBlJTUpBIpcjkRhgpTDC3ssbUQncpTYj/C1IyOIDBx/MOVvaOBL/yBcApX875sCYI+nxxCeiXIm+FOrSbtR1ZBuUwqnQeTJXO6R+HaCjrls3l2MHdgPq88JXzprFq/jSioyKRSqV06qH9pO7kn4eZNnoQtRo0ZdrCNciNjFi9aCaDf2jPzCXradyyPQAmpmZYWn3exoYFk0dwePeWjx4/bs4KSpdLf32d592b2Dvk4pWv+qlyZpwPLwiCtrD75wh/eBETx7z4HFpCqUEeyM3Skij7co0o1HEcybGR3JrZhhJ9l2g2o7k26smDVQNIigrRjLctXh2TXHkxtvr8tciFO0/C94+V/Lu8N6SmYlW4EsV+mIvC1inDKfi3Bx7o49a4F64NeqTb/7FcCxUnKSGesED1g5WU5CQiQ4OJDFUfZtK46wAsbO0AWD2qJ4EfcWrf2+L0Ky94f2CkIGQvkYBmEjMbe8xsckYty5bfdqFGnUbqGopyGXK5EQoTEywsrbGysUUmk7F78xpyOanXw96/c4POPQcwcOREzXTioFGTcK9QhXKVMj7//FP1HjqWTj9o72g/d+IoaxfPYMvv5zEy0p7KGzOwKy99vD54367N1XFeeJJxzTxBED5P5NMbPNszA6ca3+JSvzuea4fwaNMoivdehNxUe3ZE7/IEzYnKaX02JapjXbiSQeIzMrehcOeJqFQTNDGkJieSHB2G3NwGqdwY6yKVkZuqE2ZztxK4/5y2rvvF3+tJDH9N4c6TNW1yc8NVFPDxvMvyoV3S7a/a/Fu6T1jIpJ26VUy2zxpFoK8Xo9YdNFg8gpBVRAL6FXBxy4eLm3qNndeTh2xbu4xbVy8SGhyIuaUl+QsWpc13Pej8ozoRHDZuBqA+xSc40F8z7V6rQVP9L/AZ7BxyYWvvSFhI2tnKijfT7RaWVppaniampphbWLH7+HWde8wa8xO+z5+wbt8JnT5BEDJPxKMrPPl1Mg7lm5C3xU9IJBJK9FnCww3D8Vw7hFKDtMu3yc2sMHctxqtT29XrQSVSXv6zCTPnQpmyBvRdEomEoGtHeH1hDwnBL9RtUhmWBcuRp0lfzJzVU9YyYxOtNckyE3MkcuOPWqf8OabtO4+9s/amp6WDO2fqawpCdhIJ6FfkpZ83vTo0wb18ZcbPWoJbvgLEREdx4fRxZo0fSkjQa3oOTCuDcuzgbv48tJc/Lvyrc69fj57HycUwO0RjoqNoU1P3LPcO9dMqAbTp3JPR0xcb5PUEQTAMY5tcONfuhFvj3pqnm8ZW9pTst5ywB+eQGeuu3S7SdSrPDyzk3tKeoALLAu4U6To902MNunYEn9+Xkrf5AOxK10VuZkVC6Cv8T+/g4Yafcf95CwqbrFs7LghfO5GAfkXu37lJbHQU8zy2YWaetku8RJny+Hg94dLZk1oJaEaKlTTcSRsWllb8eSP99Uo/92xvsNcSBMFwzJwKYuZUUKfdyMKW3FX1ly9T2DpTovciTTmmjM5kN6QYvweYuxXHqWYHTZuZU0HytRpC6L1TxL324tGmUZqno++7Oq6eTtvnbqx7V8grX5KTtEuSJSfGG+z+gpDTiAT0K1KkeCmMjI1ZOH0MPfoNx8UtL3FxsVw8fZwLp4/TvktPnWtSUpLx8Xqi936mZubkdnb97LgkEkmGZ4/npGL5giAYRlYlnm+Z5ylByJ1/CLx8CLvSdZCZWpIY5s+r09uRGplg5lSQYj3no0oxbC3Sj7ViuP5NT075s/Z4UEHIKiIB/YoUKlqClVsPsn75XDo3r05KsrrmnItbXnr0G8qPg3RrNAYHvqZDI/27zqvXaaj3hCVBEIScJnfV1qiUKby+sBef35eqGyVSLPOXoXjvhShsDX/07McoWqHaf96x/u2QSSiVKR8eKAg5kEhAvzIVq9WiYrUjqFQqIsPDMDU3T/fUoEGjJjFo1KQsjlDXwvV7kcll6fYPGT9L/BAWhByq1ICVHz1WYets0Gnt9znVaI9TjfYoE+NISYjB2MIOiezLfRs0y2DmSBByui/3O0/4LBKJBBu7nFEm6kOsbGwz7rc2XEkUQRD+/8kUZpqjOQVByB5icZ0gCIIgCIKQpUQCKgiCIAiCIGQpkYAKgiAIgiAIWUqsARWEL0BJF4sPD8pGmblxRMhe+upf5hTnEP/2BOFLlSMS0NTIIGRxUdkdhl6pSfFUMpMhVyizOxS9PN78N9TXM1vjSE90dCR+EZ4gydkP218+1T3tKSeoWKkyN2/oHj+a04yvpnviTU5gLlMRF/g8u8NIV3J0FG5REdkdhl6FSlXA68Gt7A7jg3Lqvz2V0hgzoxQURuHZHYpeKnkqVlaW2R2G8BXLEQmo1DoXyeaO2R2GXqqIQKytLTCzyZXdoWTINo/uUZY5QbzXv3hGW5EkMcruUDJkl7dkdoeg1/Q5C7DIWya7w0hfuC91qpbP7ii+WGfu+7P6ckh2h6FfuRGM+C4GjwM588OZkVzKbwu60LhelewORRCE/yBnP5YSBEEQBEEQ/u+IBFQQBEEQBEHIUiIBFQRBEARBELKUSEAFQRAEQRCELJUjNiEJmS/w9Svi42J12i0srXDI5cTWNUsIDQ5kxKS5AMTFxhAU4J/hPW1s7Q1ynGdMSADJCXE67cZmlpjbOXLrwHriwkOo1XscAMnxscSEBmZ4TxMrW0ytMj7CUxAEQRCE7CES0K/ErHFDuXL+pE57i/ZdmLJgNT5eT3j9yk/Tfu3iGX4Z2C3De/YZOoZ+w8Z9dmynPSbz4s4FnfZi9dvScMhswl95Ex30StP+4t5l/po3NMN7Vuo0iCqdB392bIIgCIIgGJ5IQL8Sy7f8ptPWv8s3SGUyvePrNWnJNa+0+oQ/9/kO72ePOHTmrsFjazV5nU7boYk9kEj1rxApWLURgw6k1T09Omsg4S+96Lb6uMFjEwRBEATB8MQa0K/M+uVz8bynLi4dHRWJuUVaIeKE+Hh8vJ4QFhL8TlscaxbP5NKZ44QGBTL9l0FEhIVmSmzX96wi8E1B+MTYaIxN007/SUlMIPzlc+Ii0l47OTGeqzuX43vrHLHhwZxaMZ74qJxZ9FkQBEEQhDQiAf3KbF29hIf376BSqXjl54OTi5umz/PeLTo1qcKW1Yt46euNx8LptKxVihNHDjB31VbW7DqKn7cXreuUYd7kkTx+YNinobcOrCf4+QNUKhWRgX5YOjpr+oKe/cuuoS259ds6IgP8uLJjCdv6NuDZxWM0Hb2UtjO2EuHvy/b+jTi7djrBz3PmyVCCIAiCIIgp+K/agjU7iY2J5PnTRwBUqFqTNTuPAjB11ABCggKYMHs5dRu3QPpmOnzDvr+5e+MK+3ZsYOH0sazf82emxPbN2JUkxsUQ9uIZAC6lKtN2xlYATi4fR2xYEPUHzaBAlQaaqfr2c37l9cNb3P9rFxc2zqbdrB2ZEpsgCIIgCJ9HJKBfgfXL5/LnwT0AJCcnsWr+VDwWTCM6KhKpVErH7n11rpmyYDUSiUTv/cpWqkbZStUMEtv1Pat4fPZ3AJQpyVzZvoSrO5aSGBuFRCqldPPvda5pMGR2urE5l6iAc4kKBontSxEU8Ir4WP0VDuxzOfHruqWEBQcxZMJsTd/Ny2d54e1FLmdXqtZphOzNWuCQwNf80KIGc9bswt1A/48FQRAE4X1fVAIa8MIHZUpyuv0W1nZYG6AskKH1aFOPBs3b0HPAz0DWljgC9U736nUaIZFIkMlkyI2MUChMsbC0wsrGFplMxp4ta8jl5ApAx8aV8X3+9KPv/+5mpU9VrH5b8pavBRIJUqkcqVyO3FiBsZklCgtrpDIZ945ux8I+NwA7h7Qg4pX3R9//3c1KhhISFMCTh/epXqdhuokwwJVzJ1m1cDprdx3FzDxtPesf+39l2uhB3PCONEg8CyYM59qFUzrtzdp1ZtzcVfg9f0rAqxcApKSkMPGn7ty4eIa8BYvwys+bgsVKsnDjPswtrEhVpRITHUVocCBBAa9wyOWsefotZB83ezOM5On/fwiNSiQqPu1no6WpnFJ5bIlJSObBiwhUqrSx9Us78Uu7MjSfcSIzQ9aoVrYAuxb2pW6Phfi9Dkt3XMt6ZahTsQi/LDrAhR2j2X3sOit3nsmSGAVByHpfVAI6vV8ngl+/TLe/zY8/0W3YBAB2rZzHgQ3LMrxfjaat+Xnems+Oa8ygHji75mH4hFl6+8NDQ4mLidF8fe3iGUb175rhPfsOG0v/4Z9f4gjAxS0fLm75APB68pDt65Zx+9pFQoODMLewJF+hIrTp1IPveg4AYOmmfSQnJWndY9WCafi/9GXWsk0Giektq1yuWOVSJ75hfk+5fWgT/g+uExcRgrGpBTZuBSjRsAPuLboD0HLiWpTJ2rFd2bGEqKCXNBmxyKCxpefqhTNMGdmfK09Dkcu1v4UiI8LYvWUtAF6PPXn47x02rlyAscKEIsVL0aBZa4PHs2DjPp22od1aIZXqVjj488BObl+9wIZDp8lfuDghga/p921Ddq1fQZ+fJ2jGTR3eC4DDl58Y7IOQ8N8dHt+Igrkt0+0ft/0Ga/5+DEDHGvlZ+GMVFHIpRjIpd33C+GHZeSLjkshtY0rpfLZUK5bLYLFtnvUDVhamWm2hETH0m6JeAmMkl+PkYIVcLqVWxcL061hb5x6z1/1JqcIutG5Qll8WHcDB1gJzM4XBYhQEIef5ohJQgI79R9Bp4Cid9mFttX+otejahzot2rNgRG8KlnDn277DALj09+8c2LiChXtPYGqe/g/0TxESHIipmflHj6/XpKXW06/hvTvh/fQRh8/dM0g86Xnl50Ofjk0pU74yY2cuxS1vAWKio7h45m9mTxhGSFAAPwz4Gdc8+XWutbC0QqEwIX+hopkSW2TACw6M70ruouWoO2Aq1k55SIyLwffmWc6snkxceBAV2vfFKrebzrXG5pbIjRTYuhXMlNje5+OlfqP3835GwSLFtfqSEhO5e+MyAKFvqgn8e/sGcrkMhSJz31C3rJxP1TqNKOFegRidCgdx+Ho94f7ta5QqX5n8hdVxO+R2plq9Jjz895bWveat24N7pWpaT26F7LXqz4d4/PlQb194jPpDWR57c1b0rcb8g/+y9A9P7C0V/DqiLot7V+H3a34s72P4ZRW3H77A1MRI83XtikVoULWY3rFR0fE89g4kt4MVfTvUwmPXGcIi44iLT9I7XhCE/19fXAKqVCpJSkzQaVe9O8cEWNnaY2Vrj9zIGDNLK1wLFAHA2t4RiUSi+To7JcTHsdljMRdPH8fYWMG00YMYNm5Gpj1xun/nBrExUcxdtVUrsShRphw+Xk+5fO4ffnizTCCrBT29R1JcDM1GL8HINC2Zz1WoFBGvvPG7fYEK7XXXqmalhIR49mxZy/b1K7C2tWNkvy6Mmb6IarUbaMY45nbGY4d6Tevbqfb5HtuwsbPHx+sp/96+zkvfj19C8Cl+XbsUW3tHipcpj/8LH5q176Lpe/TvbXp8U50OPfrzOtlX67qU5CRMTM202iLCQwgO8MctfyHN+lAhe/3UvAQ/NS+ht6//6ovsvehDlaIOSCSw9A9PUlUqgqMS2HjiCUt7V6Xj/NNsP+NFp5r5WTuwpsHiWr5Dd/lHsfy59Y699+QV9568wr2oK3071GLVrjM8fxFisFgEQfhyfHEJ6IENyz44tZ4TeT97xN9/7KdQ0ZKYmJhweO92DuzcjJWNLfM8tpHLyZXFM8fRslZpWn7bhbadf6B4qbIGjaFw8VIYGRuzaMZYevQbhrNrXuLiYrl05jgXTx+nXZeeBn29T2GfryhSuRHnN82hfNveWOVyJTkhDt+b5/C9eZaSTTplW2whQQEc2r2NfdvXk5KSzM8TZtOsTQeWzJzA0J7fUqJMeTr3HEDD5m0wfucp543L5wG4fO4kzdt2YunsCVw49XeWxDzLYzux0VH4PFNXOChXpSbLtv/OvzevcnDnRi78c4zq9Zvy4PZ1zp84yqgZS7SunzPmJ0BMweckq/96xOq/Hunti4xTP0FMSFYiQYJMKiFVqf5QLpdJSEpRYmVqRG4bU3LbmOq9h6GYmRhjojCiT4daABTJpzvdb2ykfutRGMlpVqsUPdpUo2g6SasgCP+fvqgEdMaWQyhTlABc+ecI25fMYOmhcxgZqd/0zSwNM6WeGW5eucDTRw/o/MMAHt6/Q3DgaybOXaFV4mjT/uPcuXGFfdvXs3DqGDbs+8ugMRQqWoIVWw6wfvk8unxTg5Rk9aYFZ7e8dO83lJ4DR6R7bZWa9ShcrKRB43mXXd4itJqygRt7PNjzcxtSU1IAsMzlSrm2vajYvl+617q5V8M+b+Y90T56YDfHDu6mx4DhtOv8g+bp8dSFq+kzZDS7Nq9h4bRfKF2uInnyFwLg9307OHZwNyXKlGPW+GGYmpmzdONeIO3JqCFsWTmf44fV901OTmLdoumsWzyDmDcVDtp17aM1vkzFqoybs5JFU0YSMUT9Z+k5ZAwNW7TXGrd022HKV61lkBgFwxjYrDgDmxXX27fw0H1m7b/LBc8gImKTmN2tIosO3ye3jSlDWpTkwBVf2lTNmylT8O+rV7koEolEk4BamOouPSmSX52Uuhd1w+91GF4vgnG0s8RCrPsUhK/GF5GARoQGExulvdNa+SZBSUlK4u0Wz8jQBCJDg3FwcmXT/EmcOrgLAN8nnvy9Z4vW9R3LuVCsXGVmbjmc+X8AoEO3PgwaNQlQLxdIb/d0uUrVKJeJ5W8qVK3F6l9rqYu9h4dham6OQmHyweuat/0ummkB5AAAIABJREFU02J6y7VUZVynb0alUpEQHYGRiRly4w+/IRWra/iNPW+FBgdRs34T6jRqjkQi0Vu9oGP3PrTr/ANKpVKzrGLTqoX8OGgkA0ZMYNnsSfwysBs9B47Q/BswlKZtO1OldoM3FQ7kyORGKExMsLC0wtJaXeFg/7a1OOZ20VzTuHVHGrXqQFxsNKZmFihTUggNDsTGzgFjYxMqVq+DpbWNQeMUPk/Fkb9rft+9XiGW96mGQ4+dKFO1lx5FxiXRft5JFvaswv3lbYlLVLLr/HOm7r5NfJIyU6bg3zV5UAuquBeg1aBV/HNZvV61dsUiHN8wTDPGRGHEzz0aERufyIQB31Ct81wu333OmD5N+bFdjUyJSxCEnOeLSED3rl7Iif3b9faN6tRIp23q+v10/mkMrXsMSLvHmkW89vNm2OyVmjZjk8ydikpIiMfIyFir7duGlT6pxJGhSvW8TyKRaKZW/V/60uvbxsz32I57xarEx8USHpbxuizHXM4YGRtnOOZzYjO1ss2Ue3+qtUtnc2Dn5o8eP+DnCezavJoZS9bTrE1HAH6eOIsy5SsREhRo8Pic3fLi7JYXAO+nj9i1YTl3r18iLDgIMwtL8hYsQouO3ejQo7/WdRKJhBsXz7Bt9WK8Ht1HpVIhk8lwr1SdviMmUrh4aYPHKny62d0q0r1eIa02+ZsZE591HXXGd1pwmsuPg2k2/TgSieazOZamcmwtjAmPSeJ1eDz/3Mu4DNynsrIwYdm47+jYtCK/LPxNk3y+TyKRsHFGd+xtzGnUawkHlg9ky+wf6Dxqg0HjEQQh5/siEtB+E+fRZ/wcAl/6ZjjOzMJKqw6orUPa2iNzS2uMFSaZtvno8tl/6PfdNyQmJpCUmEhYSBChIUH8evS81rjlW/brlDhaOX8a/i98mb3CsCWO3nfs4G5mjx/GqTt+WmsVlSlKwkKCSH5T3ujM8SNMGdk/vdsAsOXgaUq6lzdYbFGBL3XKK73L1MYeEwtrAJIT4j545ru5rSMyo89PkMfPWsr4WUu12jzv3aJHm/psO3yaku66Re87dO+DtY0tIcGBWFnZYKxQ0KhFu8+OJSP+L3z4qXMzSpWrzMhpi3HJm5/Y6CgunznBwok/ExoUQNd+wzXjb14+y5Rhveg+YAQzV27DPldu/P282b56CSN6tmfLkYuaxFbIPuuOP+b3a35abdZmxpibyAmJTiApOVWrz/NF2kyRsVzK+G/L0qV2QRyt1bMcMQnJ/H7Nj0FrLhssxnaNyrFwdAcAWv/kwamr+tepAqyZ0pXGNUrSpM9S7jx6ybfD1vDXuqGsmNA5wxqhgiD8//kiElCA+JhohrbOeNqocYfu9Js4L4siStOuc08C/F8ikYBcboS5hQU2tva45MlHwcLaa7bSK3FkrFBkWomjt1KVSpKSElGhynBc09YdadC8jd4+76eP6NGmHlJp+gXY/4sjM/tnWGC+5o9jKduqBwDPr/7DyWVjM7xfh/l7yVXYcE/xBvdoR72mLenQtfcHx9rY2hERFkqzKkVZuPZX6jVpqdVfu2Fzth0+bbDYADzv3iQ2JpppyzdrVTgoVrocft5PuXb+lFYC6nn3JjZ2DvQePl7Tlr9wcQaPn8k/R/bz/ImnSEBzAJ+gGHyCYrA0lTOtcwVaVc6Dg1Xakpn7vuF4/PWIXeef61y7ok81apTIzfBNV7n4MIgUZSplC9gxp1tFDo5tQK3xxz47PiO5jEkDW3D03H0mLjtEVIxuhZJ33X38gp1Hr3Hnkbqe8+2HL2gz2AOVCupVydyff4Ig5CxfTAJqbmXN7ht+6fZP+rGt5vfD2tbG38dL77iO5Vx02vbd+bzpqJbfdvnwoC+IVCpNd11oaqr6iYsiE5YvlG/Xh+rd098I9VbR2i0pVL2p3r7wF17sG90BicSwp/c8f/qIMhWqAOCQy4kfBgzHIZfTf7qXja0dNrZ2hgyPQsVKYWRkzIpZ4+nSZwhObnmJj43lytkTXDlznFbf9dQaX7xMeSLCQtiycj7fdOiKrZ0jAa/82L5mMQoTUwoW0V/uR8ges7pWpF5pZ/p6XOT28zBiE5PJZW1C26r58OhfnVdhsZx7oL3Eo3IRB3aff86xm2mHd1x6FMSSPx6weUhtLEzkxCSkfFZcySlKqneZR2LSx93HY9dZnbYrd9UfPEUCKghfly8mAQWQyT8u3PGrfiUlKTGTo/nyJL2Z+k9OSkKhMKF76zoE+L9ElZr6gSvTxMWqT3TKjALliTGRhL/UfZIDYGJlq1kXKpFK092clJqqrpIgy4Si7xFhofh4PQGgVYeuxMXGaL5WKEz0PjEMCnitGfM+Jxc3nfqb/1WBIsVZuGk/W1bO58fWtTUVDpxc89KlzxC69teu71q5Zn0mLlzL9tWL2LxCPWsgkUgoXb4KCzbuwzlPPoPEJRiOSqUiVaVCmZpKaiooU1WkvtmEJNWzqfGmVyjf1SzA/9q78zAb68eN4/c5s29mZTBjLdnX7ESbfpX0VakoKopUVJREC5FI2UIlaSFttqSoLGVJUYTKmnUYs2HG7DNn+f0xHKY5MybOPGfGvF/X1fWd83k+zzP3mG+Xu2f5PJv3JerXPYnKtdrUpEaYnuzaQLtiki+5fJ5V3PIJAOcrUwW0uCKjytalw5Je4uisrZs2SJK2//6rOlx3k558fqyysjJ1IiFer73w1AX2zhN3LEYenp4Kr+j6Nft2rlygnSsLvlZSkq7u8aja3HfhjJasDEmSt2/x30xVXAvmzdaCebOdbqvfuJnmfV3w7M7EUQXf2nXWzHlfqU3H61yWr1nrDpo6d2mxVzi48ba7dONtdykrM0OnU04pNKxiiT1YhkvzwvwtGtOrhT4afI1CA8/9x9XOmGQNnv2rfvorrsA+g977VaN6NtO7A9s79snMsWjFlqN6Yf7WAvPd7du1f2rvIdc/qAegdLpsCuiIGfPk4VE6f5xlG/4scvutd5T8Ekcbfvxeq5YvUc0rrtKkMcPVsFlLtWrfWZIUc+jcWcdjMYcKPCR1vr+2b1F4RKSOHs7bx1X3rd43/VvH17vXLNGaGS9owOd/FGsZpvOlJsbK7OEp/9AIl+Q6a3khT/UWJiQsvMRWMLiQ81c4KA5fP3+XnYlFyUjNtGjIB5s15IPNCgnwVoBP3kNI2bmFX73IyrVqxLwtGjFvi0IDveXlYVZCStH3aJaE9Vv2ya/5oAvO+2tfrP7al3c7VL2uo0o6FgA3K52N7SIEBZeOZXtKoy2/rteIQQ/pzvv6aeDQF/Voz1s1+MHumjF3qYJD8v+5Pd3v7mItE3XPTXn3Q27en3yBmUX7Y8kcHfh1Zb6xs0+4f/XSAzIp/6XFawa8JC+fwu8/jd+3Q34hEUo5nne/sFHvhweMkpyeo+T0//bu9LPvigeA0uKyKaBw7pd1q/XcY73VpesdGjb6DZlMJs2Y95Uev7+bBvS8RR8uWpVv/oKVvxU4xivDHtPhA/v0wb/mukK1Zh0UXLX49xv+MGmoTsfFXHDeZ0/mPXn++OKdF50NAACUDAroZa5y1Wj1fGigHn/2Zcfbl8IjKmnWZ8u1asVX8g8I1InEBLfli6hVTxG18paq2rvuG+1cuUCnYvYrJzNN/iERimrUWs3v7K/QqFqSpNptCr54YPX0kUo+ekB3vf65odkBAMDFce1aNSh1al1ZV08MG1Xg1Z8hYeHFWtPSKH8un68100eqcr3munXkTN0zeYk6Pfqy0k8lafGIXkpNOObuiAAAwEU4A4pSIWb7RkU3aau2959bLD00qpYq122mOX3aKm7PNgVVinJjQgAA4CqcAUWpULF2Ax3ftVW71yxR5ulTslpylRx7SL/MnSSzp5fCa7BINQAAlwvOgELVatYu8mn2IS+Ol9VSsotNt7z7MZk8PLTp07e0ZsYLkvIWnK9Sr4W6jXpfYdXrlOj3BwAAxqGA4oIqBIeU+Pcwmc1q2WOgWvYYqOz0VOVmpss/NELmYqzt2qHvcNmt1hLPCAAAXIMCilLHJyBIPgFBxZ7vGxhcgmkAAICrcQ8oAAAADEUBBQAAgKEooAAAADAU94CiRI19cZi2bP7V3TEAAEApUioKqHd6koLsWe6O4VR2TpoSYpNkPhHv7ihFSjy8y90RnCoL5bN12/ZKjtnt7hhO2S058s846u4YhQoMK/7DYiiofYNozY8q+VUmLlZuVrqub1PP3TEKVe/Kmu6OAOAilYoCGhYZpQoVo90dw6mT8THKSLfIGhju7ihF8q1SutfJ3Bmb5u4ITh3ZtUWRVzSVyVQ670ZJi9uvls2auDsGSki7Fg3dHQEA3KJ0/q0LAACAyxYFFAAAAIaigAIAAMBQFFAAAAAYqlQ8hISSlxgXq8yM9ALjAYFBCq9UWZ/NnqaTiQl6YuQ4SVJmepoS448Xeczg0DAFh5buh7MAAEDpQwEtJya99LR+27CmwPhN3Xtq+PgZOnJgn+KPHXGMb/llnUYNfqDIYz7wxDA9OGi4y7MCAIDLGwW0nJgw+8sCY0P6dJPZ7OF0fscbb9XqXUmOzyMH9tKR/Xv1ycotJZYRAACUD9wDWs7MnTlRu//cKklKSz2tgMBAx7asrEwdObBPp04knhvLzNCH08Zr87pVOpEYr4kjByvl1AnDcwMAgMsHBbSc+fS9adr393bZ7XbFxhxSpSrnXgCw588/1LdrO306a6pijxzU+1NeVc/rmurH5Ys1auqHmjL3ax09tF/33dBc014Zpn07d7jxJwEAAGUVl+DLsbEz5ik99bQO/bNHktS0VXtNnvu1JGnC80/oREKcnh07Ve1vuEVmc95/q7z16XL9tXWTln46RzNeG6lpn3zjtvwAAKBsooCWA3NnTtTKrxdIkiy5OZo9eazen/Kq0k6nyGw263/3P1Jgn+HjZ8hkMjk9XqMWbdSoRZsSzVwc237fpPS0NHW49oZ847OnT9K3X32pr1ZvclMyAABQlDJXQCePe1kdr7tRrdt3kiTt27NTM98cp9ETp2vx5/O0cvlSfbRgubZs/kUNmzRTcEio0+M0qxWuMW/M0O09erksm8liUciev2Wy5Cq5XiPZfHwd27xPnlD7of207flXlVyvcd6g1Sr/uFjlBgUpt0JIvmO1fOlpHbyzl040v/Sid1P3nmrV8QaZTCaZPTzk6eUlHx9fBQRVUFBwqDw8PLR43nuqGFlVkvTQrW0Vc/CfYh///IeVLtaEUcPV6Yab1b7TdQW2vTNlgqKq19Ttd/XMN/7lJx/oyMEDBQpodnaW0lJTLzlTYex2e4FyfizmsB644wZNene+mrUs+Dt76/XROn4sRuPfmlNiuQAAKCvKXAFd+OlHiqgU6Sigp04k6Ydvl+r5VyYqIz1NJ08kKSkxXo/07KaPFi53zPu3nOxsWa1Wl+UK2bVDbZ8bqIBjR2Q3eygnOESbX5uhxBZtFXj0kHxOJCli22/yOlOMqqz9QS3GPie/pATZTSbF/N//tPXF12UJDJIk1Vz2pRJbtnNJAa0cVV2Vo6pLkg7t263P50zXjt826mRSggICg1St1pW6tUcf3dlngCRp/HtfKDcnJ98x3p88VnHHjujFSbMvOY8zXy/8TFWjqzstoGtXf69GTZoXKKBWq1V2u12SZLPZFHP4oCQpJfmUy/NlZWVq2oRR+u7rhUpLPa2WbTvq5QnTVSWq2pksFp1ITFBubo7T/WOPHtbRI4dcngsAgLKoTBTQRZ/N1ZLP50nKe3L7kznv6IdvvlJEZKTue2jARR83MSFOB/btUVS1GvLx9b3wDkVo8/zjSrmirlZ9/oNsXl5q+sYotRk+UOtmfaku93bJNzcg5pDaDntUe/o+ob29Byjw2GG1faa/mkx6RVtHvXlJOYoSG3NIT953ixo0a6Uhr0xS1Wo1lZ52Wr/+tFKTXx6iE4lx6tX/KVWJrlFg34CgCvL29lH12nVKLN+EUcM1YZTzdUUbNWleYGz33zuUGB+nzIwMZWVm6JYOTR3bqkZXd2m2tyeN07JFn+npEWMUFl5RMya+oif73aMvVvzsuD+2MKdTTmnLpo1KTUlW7NEjLs8GAEBZUyYKaP2GTWS/535JUvcz/ysp3xJCF2Pq+NGaOn60vlyxTo2atrjo4/gmxivo8AFtGTVJloC8TLsfHqwrFsyVR3aWFm6LlV98rLr+X0tJUuQva2UJCNDOx56VJCXXa6x9vfur/uxp2nrecVuNGqJWo4Zo9fwVOtWw6b+/7X+2e8cWpaelatTUD+QXcO7P7qqGzRRzcJ9+W79avfo/dcnf52L1H/ys/ufklohnHnuowNg7Uybo8MH9iqgYqcH9emrq7E+040hy3rbJ47V04Wcuzbb484/18OND1eO+vpKkipUi1af7Dbq2WU2ZzWbZbLYC+1itVn2/bJFmvvmqPD09VbtOPfX+33Ua+PQIdb+nj7x9fFyaEQCAsqJMLMPUoEkzXX9zV/2+6WfNnPya5r4/U7m5Obrlfz0cc47FHC7y0mtOTo4S4+O0c8c2x9io16fpt31xatC42SXls54pEiZLrmPMbLFIkuwms4IO7lNAzGHHNpuXl0y5FpnOzJEkj6ws2by88h33z8Ej9P2StUq5su4l5Tur9lUN5eXlrRmvvaCYg/uUk5OtlFMntXLpl9q0dqXqNr74Eu4K4REVVbtO3QL/nH922mq16vXRz+udKRM0bvI7+njRCsXHxapXt+t1+OA/8vT0lOkCZyT/q5NJiUo7naJGTa92jDVo0kKenp7qemdPjZn0jp4aMSbfPnPfm67bOzfXmOefVOcut+izb9fpw4Xf6/5+j+udKa/p1g6NNPPNsQVudQAAoDwoE2dAJWn4oEeUmnpa46e9p2NHDmvci88qOCRUEZUiJUl97rhJklStZm3HPo/2vlMmmWSx5MpypuwFh4Zp/fYDkiRvbx8FBFzaWVRJyq0Qovg216jh22/o90qVZfPyUZPJY5RyRV1ZAgP1f3d0zjf/eKcuajJ5rFqOHqr99z4k/2NHVPfjt3Xgrj755mVFVFJqLddd8q5Zp55ef3+B5r79hh75XydZcvMKc+Wo6rr34cHqNeDpQvdt0a6Tal1V32VZnDmRlKgD+/YUGM/OynJ8PXX8aC3+fJ7enrtQHa+9UZL02bI1Gj64v37/9WddUaeey3NlZmZIkvzPO+Pu4eEhX/8A1anbUJ1uuEVHDu3Pt09i/HHd0fMB3XVfX4WGhTvGH37iGd3/8OP6dskX2r5lk7y8vV2eFwCA0q5MFNCcnBz9sv5HfbRwuVq27ShJ2rJ5o9au/l539cp7X/nXP/2mrxd8pu+//UoVI6voyxXrZDaZ5eHpKS8vL/n5Byg0LFy+fn4lknHThLfVbOLL6nJPF5lsVsW36aSfp89TRtXoApfgs8Mrau3sBWo+fqQ697tTuUEVtP+eB7VrwNASyXa+pq07aFLrDrLb7TqdfFJ+/gHy9rnw/a9dbr+nxLPNnv6mZk93fg/s1a3bSZL6PfaU7ur1gGpeca6YBwZV0Jg3p8tsyjvzecVV9dTphptcliswKO/BsNTTKY6x3JwcZaSlavV3Xyvm8IF82yTpmZdeK/R4vr5+uqvXQ7qr10MuywgAQFlSJgqo2WyWp5eX0tPTHWPpaakKDglzfA4MrOC4p87b21uNmrbQqRNJOnUy77WRmRnpysw4t/+U9+apUbNzl1QvVU5ouDaPnymdeSpbJpPM2VnyOZGo7NBwWb19FNf+WuUE5y23lFKvkda+v1Dm3PMu2+dkSznZkqRdjzyllLoNXJLtr62bFFYxUlWr1XSMmUwmBYfmnZl77uEeiqwarWfGTpWU92d1oddthles7NKzdxv/PuL4eskXn+iFIQO140iyPD3z/180NDxCoeERkvJWQHhj7Av6/puvHL/bwKAKurV7Dz374qsuyxYcEqbwipW0ddPPatsx7yn9rZs3ymazyW636eD+vcrMyHDM73791Tq0f1+xj7/t8GmXZQUAoCwoEwXU09NT3e7sqVeGP6XeDz+m2KNH9OMPy/XBl984ffjjrPkfztLbk8cXun3clHd1x729XRvWZFKtRfNVZ967qnDmsqzN01OJV7fTX4NHKOWqc6Wy/vtvqcGsyYUeKq1azXNrhl6C14YN1P/d0VMPDnL+hLklN8dxi4IkbVj1rSYMf7zIY769YKXqNir4ZLqRBvfrpeRTJzTzoy/UuHlL2W02/fH7Jo15/mnFxR7Tu/MWuex79X5kkN6ZPE5Wq02h4eH6eNZbatayrd6eu0SSdOTQft3eOe/PY+ZHi5Tzr3s735o4WsdiDuv16R+6LBMAAGVVmSigkvTyhKn6/OP3tOnn9QqqUEEfLVyhFq3bafPGdUXuVzW6ulZt3llgvEHVS7/305lai+ar+fiR2jHkJR29satyQkIVeOSg6s15S50G3K0fFv2ozPPev54RWUU/zl1W4DhnL9cbJT31tI4c2KeQsAjdcFsPdf6/253OO/TPHj3W4waZTK550Gf08Cf15bwPnG5rUj2kwNj5a7vu2Pa7Ro6ZqLYdr3Vsv+a6Lur5wCN6/+0pLsl31kOPPiUfHx99t3ShUk+n6Nout2rwcy87nRtVvWaBscCgCvLx8VGtK69yaS4AAMqiMlNAvby81OeRJ9TnkSfcHaVIYTt+18mGTfXPea+3PF2nvrY/N1bVv1uqkL078xVQu9lDmWfeQOROP69erp9XL9ejw0brnn6DCr0v1GbLW7zfx9c199IOevYFPfAffqdnF36XpCbNWuqTD95V7Tp11bBpC8lu17bfN+uLeXPUtEUrl+Q7y2Qy6b6+j+m+vo+59LgAAJRHZaaAXiyLJdfpk9Ul5WTjFqq+fIlqf/GRjt3YVTkVghUYc1j13p8mi6+fUurkv6/TbLEo6GDx7xd0BZvNptSUZCXFxzruC72hWw8NGfWmvLyLXpvy7L2W/i5YPUCSIipGKqJi5EXtO/2Dz/T6KyP0aO87HU/K+/kH6LY77tawlwt/CAgAALhXmS+gta6sq3FT3i30ne8Jccd1W2fXPWx0IQd79JHZkqur5s1Si/EjJUl2s1lJzVtr/bufK6NqdL75folxBZZpKgmfvjdVX8yZIavV4lh+ycfXTxPnLJQkeXh45lucvjDxsUfl4empsIhKJZq3OELDIzThrdl6beosnTyRKJPJpLDwigXe014atGp3jWqXwBJRAACURSb72Zdpu9GmHXtUoWL0hSe6wcn4GMWlW2QPDL/w5H/xyEiXd2qKssIrye5ZMl3/7mZ5l+9X70oqdM6BvTtlyc09s5qAt3x8fRUUHKrAoAqSpKEP3K7IqOoaPn6Gjh89XOTi6IvnztKva3/QxDl5D/hc6NWcN9TPe2J9Z2zaf/q5jHJk1xZFXtHUZfe0ulpa3H51aH1pL0oAAKC0KfNnQEszq3+AMv0D3B1Dta9qoKzMDCUcPyYpbw3Lk4nxOpkYL0m695EnFXJmsfQRA+5VzMF/LnjMvl3z1uUsqvgCAAA4QwEtJ3b/uVXPPNi90O03de+p4eNn6KPlvxbY9vqIQYo5sE8zvvi+JCMCAIByggJazsxftVWVo6rnGxv6gPMllwAAAEpC6bzxDQAAAJctzoCWM7FHDiknOzvfWFZWppvSAACA8ogCWs4M63en0/EaV9Q1OAkAACivKKDlRLPWHS/6ifXHn39VVqvlwhMBAACKgQKKCwoKLvhOdgAAgIvFQ0gAAAAwFAUUAAAAhqKAAgAAwFAUUAAAABiqVDyElJOdpaz0VHfHcConK1O2XKuUne7uKEW6oX6EuyMUqbT+fm1Wq6y5OZLJ5O4oTtlsVndHAADA5UpFAU06eVJJGbnujuGULTNVZpNZ5tLZT9S8ZWv98ftmd8coUrsOHZWbesLdMZwym+zys5yUuZQW0NDIcHdHAADA5Ux2u93u7hBLN+5QbkBFd8dwyp4cL7Onp+yBpbQIJB2WPTBcJt9AdydxyjtpvxrUbyRvXz93R3Eq7vBetWzaUGYzd6MAAGAU/tYFAACAoSigAAAAMBQFFAAAAIaigAIAAMBQFFAAAAAYigIKAAAAQ1FAAQAAYCgKKAAAAAxFAQUAAIChKKAAAAAwFAUUkiSfpAR5nyr8fe0+J5PkG3/cwETFl5SYoLjYY+6OAQAAisnT3QGKyzf+uDyyswpuMJmUXq2m/I/F6NaubbR29kIltmpveD6/+FiZs7PzjVl9/ZRVqbIkqcPgB5RROUp/vDBekhRw5KDT45zdp8bSL9Rq1BAt3BZ76eHsdkWt+tbppszKVXWycQu1Hf6Y0qtW0+9jpzqd13jKqwqMOaifPlp66XlcbPzokTp0cL8WLf/R3VEAAEAxlJkC2mbkIFXc8kuBcZuHhxZviSkwXvG3jercv0eRx/zljfd0rMttLsnX9tkBCv9za76x+DYdtX7Wl5Ikz4x0eWRlOrbdcnsHp8c5fx+XsdnUZPIYSZJHdpZ8TyYpI7KK7GYPHe/cRScbtyiwS6O3XlPVNSscn/2SEmSy5Oqm7tc4xlLqNtSm19+95HiHDuxX51YNi5wzaOhwDXvhFUnS62Ne1Pfffu3YlhAfp1xLrq5v08Qx1qBxU814f94lZwMAAK5XZgroz1M/lNmSK0m6/brG2vbsKzrS9U7JZCpyv/Vvf6qMKlFOt2VWquKyfGtnL5DJZnN8vnrsc/I5mVTo/K9//FOSFL7tN3UY0k+rP1mu9Khqsnl5uyyTg4eHVqzYLEmqumaF2g99WGvmfqOsyMJ//vh2nZVRJdrx2Ss1RSarTTkVgiVz3p0bWeEVXRIvqlp1rf5le6Hb77vjFpnO+z1fc92NiqpWw/H5dEqyrFargkNCZT6TLaJiJZdkAwAArldmCqglqIIkyet0iiTJIydLOaHhF9wvLbqG0qvXKtFskmTz9cv32S8+VulRNfKN1Vz2pWqXh6sRAAATgklEQVQu+1I7hrykvQ8+Jkky2e15/2uzFuvnuVTBe3dKkkJ3/6nj/yqg/86XXrWamr4xSpG/rpPnmbO3Vi9vnWjWSn8+9YJONWrmkkxeXl668qq6hW43mUzy8PBwfG5/zbWKrl5DY194TuvXrlZmRoYkydvbW1e3bqcRo8apaYuWLskGAABcr8w9hBS16htJUvQPy2Q+75J2aVJr0XxV3LpJ8e065Rs/dt3N+n7JWh3s3tMxdvbezBrLFpR4ruC9O1Xnk9nKCaygq8cMU8iuHUXmazn6GfklxGnNvG+0eNMBLfrtkH5Y/JNyAwLVfkjfEs97VkZGurz+dWb4uScHKu54rL76fp32HEvWvuOntWrjHwoKqqBHet9tWDYAAPDflakCWmXdSjWb+JJibuomv/jjuvaRHqXqyezQP/9Qx8d6qcW44do5YIhibr0z3/bcwApKrVVHucGhkt2uBm+/oRrLF+vAXb1Va/F8XT16qMw52YUc/dJU3rBGnfvdqdN16umHxT8p5cq6urbfnaq55FPn+STZvL3lkZUp36QE+SXE5f2TGC+v9LSSuVVA0h+/b1b/3ncrLTXVMZaVmaEKwSH55nn7+CgzM0OJ8XGKP35MccePKT7uuFJTT8vbp2SyAQAA1ygbl+BtNtWfPVUNZk3WoW53a8vLbyogNkbtn+6rLvfeqDXzvpXd7OF018Ie9pGkv554Trv7P33J8fziY9V65CBFbN2kuI43aPWnK5Rcr3Gh8z1TT6vVy0+ryvpV2vLiRB3s0VvHrr9FbZ5/XMF7d+rHud9ccqbzhf61TR0G99Hhrj209aXXZfPx1YaZn6rR9PGK/HWdDt1xn9P9Nr/6lhq+/aZajHtevknxMtnsyg4NU+LV7bTlpYkuzXhWQnycflixTDk52ZKClJgQr5ycHFWKrJxv3tR3PtCk8WM08tnBSoiPk91mU1h4hNq0v0YTprxdItkAAIBrlIkCarbkqtKm9dr23Bjt79lPkpRerabWfPKtanyz0LEM0/lONmqm75esdXxu9NZ4BRw7ok2vv+MYy3bRPZdZ4ZV0qmFT/TFivE5feeZeRrtd3qdOyurnJ6ufv040vVpZYXkP7fiknFJgzCGte/cLJbVsJ0mK73CdVn2xUqF/b5Pd07W/llONmmn9u58roc25J9jtHh7a8+Djsvr6SpKSmrdWdljen0fdOdPleyJRkmTz8tLxTl0KHPPKzz90fL39uTEuzXu+Qwf3S5Kq18y7j3fmlIlKSkyQlHfP543/17XAPh+/f+53POq1N0ssGwAAuDhlooDavH20ds5iyWRSxc0blFmpstJqXimrn78O3P2A032sfv5KrVXH8Tk3sIKsPr75xlzF7umpHUNHSZL8j8Wo8bRXVXXtSse6pelVovXPfQ/rn9798z5H19DKBatlzs5SlXUrdaJxC+WEhiujarQyqkYX+n0uxdny6Xf8qBpPG6eoH78vmO++RyRJGZWjZAkIcOxrsljlk3JKJqtV2aFhsnl5lUhGZ6Kiq+nlcW+o9hV5v7eq0dUUEBjk2G61WnTq5AnZrFaFhkcUuFcUAACUPmWigEpyLLfUctRQHel6l/4eNDzf5sxKkVo9f4VSa17hjnSSJJPFok4D7lZWpcpaO3uBUurUl2dmhqqu+U7N3nhZJqtVex96/Mxkk3xPJKnDkw9q3bufK6Ft/geWjnfuotXzVzj5LpfAZlOnAfcqJzRM62Z9oeS6DZ3mi+mad+9q8O6/1Hj6eFXatMGxBJbdZNKJpi21a8AQxbe/1rX5nKgaVU0PDxzs+HzH3b0kSX//uV2vj31JG9f9qNzcvGwmk0lXt26rJ58dqc7XFzxrCwAASoeyU0AvwO7lrVMNm0qSbup+jSoc2u90Xo9mVQuMueRtQ8p7XWXgsSPaNuI1nWxytaS8M7EHe/RW1R+/U9i/FqovSk5ImHJCwlySy5Ev+aSCYg7q52dH6USzVhfM1+7Z/kqPqq7Vn65QavVaktks/+PHVO/9t9T+6b5a9uOfsgQEXlKmkc8M0vyP3i8w3vwq52eCP1/6vdp17KyBD/VU9Rq1tGz1RtWqfaVMZrNij8ZoxuQJ6t+7h7buOarAoCCnxwAAAO5VJguod8opBR3c53RbdkiYNsycL48Sepq8KNlhEUqvEq26H85QVliETl9xlTwzM1Tlpx9UcctG7Xp0qNP9/OJiC/15MipHyern75p8IWFKi66huh/OVFZ4JaXUqVeMfHnrlMpkkv3sYvB2e/7Pl2DI8JfU79HBF554RlR0tXPJ7OeynV2o3n4mm8kF2QAAQMkw2R1/i7vP0o07lBtQvLfq3HJLawUcP1ro9l2PPFXg8vylsCfHy+zpKXtg8R5YCog5pCaTXlGVDWscl60zK1bWPz37ak+/Qfne3HT2/fVFcXZ5Pp+kw7IHhsvkW7wzkf7Hjqjpm6NVZf3qC+YLOrBPTSaPUeSv6/Jfgm/WSn8NHqGkFkVnlyTvpP1qUL+RvP+1UP+l2rdnt8aNel4bflqd7xJ8yzbt9NyLY9S6XcdiHSfu8F61bNrQ8QYlAABQ8spcATXafy2gDjabfJMSZPHzd7zFqUT8xwLqcCaf1ddPuRWCi5xqsljknXwy7yGksHDZ/8ODPiVVQM+yWCw6eSJJNqtVYREV5e393x5CooACAGC8MnkJvkwwm5VVqfKF57nLf8hn9/RUdkTpfLe6p6dngTVCAQBA6cZpHwAAABiKAgoAAABDUUABAABgKAooAAAADEUBBQAAgKEooAAAADAUBRQAAACGooACAADAUBRQAAAAGIoCCgAAAENRQAEAAGCoUvEueHtutuzZ6e6O4ZwlS3Z5leJ8OVJ6suy5We5O4pQtN1sZ6amyWHLdHcWp3Oxsd0cAAKDcKRUFtFmtyrLb3Z3COWtEZUk2eXh4uTuKU3GmAC3clqDTllLxqyygTmCOGlyRLV+Tu5M4F1StikymUhoOAIDLVKloLTWrV3N3hDLLLmlf6ikl5JTOghzqZ1a16Cj5+fm5OwoAACgluAcUAAAAhqKAAgAAwFAUUAAAABiKAgoAAABDUUABAABgKAooAAAADEUBBQAAgKEooAAAADAUBRQAAACGooACAADAUBRQAAAAGKpUvAsexkg//o8Sf1+hnJQE+YREqmKr2+QfWVOStH/BeGWfilODAdPcGxIAAFz2KKDlRPKeTdo7d6RCG3SUf+XaSo/9R39N7696D7+pCrWaFph/+sAf2jV7SJHHvPK+0QpvfG0JJQYAAJcrCmg5Eb/pa4XU76A697/iGNs151klbF7mtICeVbfvG/IJqeR0m3dwRZfnBAAAlz8KaDlit+Tk/2zNlWQqch/fsCryjYguwVQAAKC8oYCWE5Xb3aE9H4/QrjnPyD+yltJj9yn96B5Vv/lRx5z0o7u1fXIfRbS4WUHVG7gxLQAAuJzxFHw5EVynpRo/+b58Qisr7ueFCqrRSE2GfqzA84qmd0ikoq7ro5A6Ld2YFAAAXO44A1oO2Cy5sltz5R1cUWENrlHib98qpG4bWbPSdfrgdnn4+EuSvAJDFdH8Jkl5DyFJ0vZJvQs9bnSXfoq6/oGS/wEAAMBlhQJaDhxd9YGOr/0s39jOWU/mfWEyq1KrrgX2CYiuryZDPnZ8jvl+trJPHdeVPV92jHkGhJRMYAAAcFmjgJYDkW3vUFiDaySTSSazWSazp8xePvLwDZCnfwWZzB7av2B8vn08vH3lV6nGuc++ATJ5eucbAwAAuBgU0HLAJ6SSfEIqKWXf70o7uktR1/UpMCcgup58Qiq7IR0AAChvKKDlSFrMTiVu+c5pAa3c7g7H19sn91FWYozTY2wacW2BsTbjf3JVRAAAUA5QQMsZu82qzITDhW73jYhW3YcmFlgzFAAAwFUooOVMTnK8dkx5sNDtzUcukm9YFQMTAQCA8oYCWo5EXf8AyyYBAAC3YyF6AAAAGIoCCgAAAENRQAEAAGAoCigAAAAMRQEFAACAoSigAAAAMBQFFAAAAIaigAIAAMBQFFAAAAAYigIKAAAAQ1FAAQAAYCgKKAAAAAzl6e4AuDQmk0lRfrny97S7O4pTIR42d0coUmZmpk6dSnZ3jEJ5e3spIiLC3TEAAHApk91uL53NBcVisViUnFx6C5QkhYeHy2QyuTuGU9+t3qARb62QzVY6/zW4/+aGeu6J+90dAwAAl+IMaBnn6enJGbJLtDcmRaW0fyorp3SfQQYA4GJwDygAAAAMRQEFAACAoSigAAAAMBQFFAAAAIaigAIAAMBQFFAAAAAYigIKAAAAQ1FAAQAAYCgKKAAAAAxFAQUAAIChKKAAAAAwFO+CBy7SldUraeSAmzXszUUa0f9mVY4IVu/hHyjAz1tRkaFF7nsiOU0nktMNSgoAQOlCAQWKEBEaqMnD7y4wvmTVH4pPOq1eXVtr9MxvVCHQT6HB/pKk69vU05dTBhR53FffXa5xs5aXSGYAAEo7CihQhNxcq/YcjJckPdu3i1b9ulvbdsUo6VThZy+X/bRDfs0HOT4vmjZQ9WtXVoNuo0s6LgAAZQL3gAJFSEnL1LhZeWcrs3Jy9e3aHRo3a7nWb9l3wX39fL308uNddXPHBqocUUGzRvdWeEiAAakBACjdOAMKFJO3p6d8vLxUvUqYJgy9Q2HBzstkregIPdS9nR6+q6NOnU7XfcPm6Fh8siY+e6f2LB+jT5Zt0oeLN2r7nqMG/wQAAJQOnAEFiiE6MkT+ft5qfFWUcnIt2h+TqNiEZKdzRw64RVc3rKHHx8xXk+5jtXTNdv3+92Fd33eKuj02UyFB/pr0XA+DfwIAAEoPzoACxTBiwC1Kz8xWn9vb6O3PftJLb32t9s1qq1fX1gXm9n95XqHH+WX7Af2y/UBJRgUAoNSjgAIX8FjPzurTra26D35Hw/p10YIpA3Ttg5Oczt22+EXVrVW52Mc+/2ElAADKCwooUITe3drozWF36cnXvtCaTbu1dedhrfpgiJbPelLD3lxYYP7/Br0jH+/8/1qNHXy7akSF64HnPzQqNgAApRoFFCjCwaNJemHqUs1Z9LMkKTk1U7c+Ol3Xt62nnBxLgfmHY08UGEtJy1R2dq72Hoov8bwAAJQFPIQEFOHnP/Zr6rzV+cYSTqbq8+W/uSkRAABlHwUUAAAAhuISPHCR9h1OUP+X5+lEclqR89Zs2qO//4k1KBUAAKUfBRS4SImn0vTJsk2SpAGjPil0HpfrAQDIj0vwAAAAMBQFFAAAAIaigAIAAMBQFFAAAAAYigIKAAAAQ1FAAQAAYCgKKAAAAAxFAQUAAIChKKAAAAAwFAUUAAAAhqKAAgAAwFAUUAAAABjK090BAHeyWix6+Lb6stnt7o7iVGigh7sjAADgchRQlGsms4e+2XhIVlvpLKBVIoLdHQEAAJejgKJcM5tNij+ZqVLaP2W1uTsBAACuxz2gAAAAMBQFFAAAAIaigAIAAMBQFFAAAAAYigIKAAAAQ1FAAQAAYCgKKAAAAAxFAQUAAIChKKAAAAAwFAUUAAAAhqKAAgAAwFAUUAAAABiKAgr8R/6+3grw877gvAA/b/n5ehmQCACAssXT3QGA0qxd09r650iCEk+lOcZeGdRNwUF+GjDqE/W/u6OCA/3y7fPXvlh9t+FvTXn+Hp1ITteIKUuMjg0AQKlGAQWK8OFrD2rElCVasmqb0+15Z0N9HJ+va1NXdWpE6rsNfxeY+/XMJ3R9m7ry8DDLYrFKksxmkyTJZrOr4e2jdeT4qRL4KQAAKF0ooMAlmDZvTb7PeZfdnV+ev/2JmbquTV3NHd9X1a5/XpL0wqO3qmndKN0zdHaJZwUAoLSggAJF8DCb5WHOu1V6xou9VCHQV03rRmvTjoNO51cMC9KR4yeNjAgAQJlDAQUKUSksSFUqBqvxVVFa+MNWbdj6j3x9PBUWHCBJqlY5VFGRIZIkL09P+fl6qXn9ajKZTOp2bRN3RgcAoFSjgAJOmM0mzXipl7bvOaqB93bSklV/6PPlv0mSGl5RVcFBfrr5moZ6sHt72aw2RVcOld1u19ZdMbJYrYqMqFDgmBvmP6dmdaPl4WFW6m/THN9HklJ/m6br+07Wb38dNu6HBADATSigwL+YzSa990pv1awarpsemaqet7bS128/oa4DZ+jPvccc82Yv2KDZCzZIkqYMv1sB/j4aMOoTx/bWjWvmO27H+yc6vu7drY0G9uycbwwAgPKCdUCBfxl4byc1uSpaXQdOV3Jqpt79Yp3emPODpgy/293RAAC4LHAGFPiXWV+u1/xlm5WSlukYmz7/R836cv1FH3P3t6+oRtXwAuOZf8zI9/n2J2Zq5cZdF/19AAAoCyigwL9YrbZ85fOsnFzLRR+zXtdRlxIJAIDLCgUUcIGPl/4iL08Pd8cAAKBMoIAC/9GwNxcVGNu2+2iBsfMfSAIAAOfwEBIAAAAMRQEFAACAoSigAAAAMBQFFAAAAIaigAIAAMBQFFAAAAAYigIKAAAAQ1FAAQAAYCgKKAAAAAxFAQUAAIChKKAAAAAwFAUUAAAAhvJ0dwDAnXy8vfRwt0ay2d2dxLkq4X7ujgAAgMuZ7HZ7Kf2rFwAAAJcjLsEDAADAUBRQAAAAGIoCCgAAAENRQAEAAGAoCigAAAAMRQEFAACAof4fiJrb6tD2FZYAAAAASUVORK5CYII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012763"/>
              </p:ext>
            </p:extLst>
          </p:nvPr>
        </p:nvGraphicFramePr>
        <p:xfrm>
          <a:off x="1261004" y="1821256"/>
          <a:ext cx="9669993" cy="4421296"/>
        </p:xfrm>
        <a:graphic>
          <a:graphicData uri="http://schemas.openxmlformats.org/drawingml/2006/table">
            <a:tbl>
              <a:tblPr firstRow="1" bandCol="1">
                <a:tableStyleId>{69012ECD-51FC-41F1-AA8D-1B2483CD663E}</a:tableStyleId>
              </a:tblPr>
              <a:tblGrid>
                <a:gridCol w="1011141"/>
                <a:gridCol w="2511474"/>
                <a:gridCol w="1379974"/>
                <a:gridCol w="1825022"/>
                <a:gridCol w="2942382"/>
              </a:tblGrid>
              <a:tr h="552662"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사이트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사이트</a:t>
                      </a:r>
                      <a:r>
                        <a:rPr lang="ko-KR" altLang="en-US" sz="1400" baseline="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</a:t>
                      </a: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주소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사이트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목적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사이트 주소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피자헛</a:t>
                      </a:r>
                      <a:endParaRPr lang="ko-KR" altLang="en-US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https://www.pizzahut.co.kr/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부동산 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114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아파트 평당매매가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https://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www.r114.com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미스터피자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http://www.mrpizza.co.kr/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다음 </a:t>
                      </a: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부동산</a:t>
                      </a:r>
                      <a:endParaRPr lang="ko-KR" altLang="en-US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아파트 평당매매가</a:t>
                      </a:r>
                      <a:endParaRPr lang="ko-KR" altLang="en-US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https://realty.daum.net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/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도미노피자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https://web.dominos.co.kr/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개인 </a:t>
                      </a:r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블로그</a:t>
                      </a:r>
                      <a:endParaRPr lang="ko-KR" altLang="en-US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전국 대학교 주소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https://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youandmelovelove.tistory.com/209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피자스쿨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http://pizzaschool.net/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통계청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1</a:t>
                      </a: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인 가구 통계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https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://kosis.kr</a:t>
                      </a:r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/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개인 </a:t>
                      </a:r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블로그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버거</a:t>
                      </a:r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 지수 차용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http://blog.naver.com/idjoopal/221513074069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인천 교육청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전국 학교 정보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www.ice.go.kr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  <a:tr h="552662"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비즈니스 </a:t>
                      </a:r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워치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피자 </a:t>
                      </a:r>
                      <a:r>
                        <a:rPr lang="ko-KR" altLang="en-US" sz="1400" dirty="0" err="1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브랜드별</a:t>
                      </a:r>
                      <a:endParaRPr lang="en-US" altLang="ko-KR" sz="1400" dirty="0" smtClean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  <a:p>
                      <a:pPr algn="l" latinLnBrk="1"/>
                      <a:r>
                        <a:rPr lang="ko-KR" altLang="en-US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창업 비용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400" dirty="0" smtClean="0">
                          <a:latin typeface="210 M고딕 050" panose="02020603020101020101" pitchFamily="18" charset="-127"/>
                          <a:ea typeface="210 M고딕 050" panose="02020603020101020101" pitchFamily="18" charset="-127"/>
                        </a:rPr>
                        <a:t>http://news.bizwatch.co.kr/article/consumer/2018/02/26/0024</a:t>
                      </a:r>
                      <a:endParaRPr lang="ko-KR" altLang="en-US" sz="1400" dirty="0">
                        <a:latin typeface="210 M고딕 050" panose="02020603020101020101" pitchFamily="18" charset="-127"/>
                        <a:ea typeface="210 M고딕 050" panose="02020603020101020101" pitchFamily="18" charset="-127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8434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각 피자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브랜드별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  </a:t>
            </a:r>
            <a:r>
              <a:rPr lang="ko-KR" altLang="en-US" sz="2800" dirty="0" err="1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점포수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1" y="1241858"/>
            <a:ext cx="4735517" cy="2680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968" y="1190549"/>
            <a:ext cx="4984689" cy="278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441" y="4135120"/>
            <a:ext cx="4735517" cy="2655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1854" y="4135119"/>
            <a:ext cx="4992083" cy="2722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3764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양쪽 모서리가 둥근 사각형 20"/>
          <p:cNvSpPr/>
          <p:nvPr/>
        </p:nvSpPr>
        <p:spPr>
          <a:xfrm>
            <a:off x="9447399" y="1082299"/>
            <a:ext cx="2609677" cy="5775701"/>
          </a:xfrm>
          <a:prstGeom prst="round2SameRect">
            <a:avLst>
              <a:gd name="adj1" fmla="val 19257"/>
              <a:gd name="adj2" fmla="val 0"/>
            </a:avLst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모서리가 둥근 사각형 4"/>
          <p:cNvSpPr/>
          <p:nvPr/>
        </p:nvSpPr>
        <p:spPr>
          <a:xfrm>
            <a:off x="515257" y="162560"/>
            <a:ext cx="11161486" cy="6695440"/>
          </a:xfrm>
          <a:prstGeom prst="round2SameRect">
            <a:avLst>
              <a:gd name="adj1" fmla="val 9802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24000" tIns="108000" rtlCol="0" anchor="t"/>
          <a:lstStyle/>
          <a:p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950685" y="1082299"/>
            <a:ext cx="10290629" cy="57757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9861388" y="610956"/>
            <a:ext cx="1122549" cy="304273"/>
            <a:chOff x="9128703" y="537029"/>
            <a:chExt cx="1815068" cy="493485"/>
          </a:xfrm>
        </p:grpSpPr>
        <p:sp>
          <p:nvSpPr>
            <p:cNvPr id="7" name="모서리가 둥근 직사각형 6"/>
            <p:cNvSpPr/>
            <p:nvPr/>
          </p:nvSpPr>
          <p:spPr>
            <a:xfrm>
              <a:off x="10450286" y="537029"/>
              <a:ext cx="493485" cy="493485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모서리가 둥근 직사각형 7"/>
            <p:cNvSpPr/>
            <p:nvPr/>
          </p:nvSpPr>
          <p:spPr>
            <a:xfrm rot="2700000">
              <a:off x="10648042" y="585560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 rot="18900000">
              <a:off x="10642315" y="585559"/>
              <a:ext cx="97972" cy="396421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9787929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9871793" y="711835"/>
              <a:ext cx="325756" cy="21180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9871793" y="63988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9128703" y="537029"/>
              <a:ext cx="493485" cy="493485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모서리가 둥근 직사각형 14"/>
            <p:cNvSpPr/>
            <p:nvPr/>
          </p:nvSpPr>
          <p:spPr>
            <a:xfrm>
              <a:off x="9212567" y="849435"/>
              <a:ext cx="325756" cy="7298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0" name="오른쪽 대괄호 19"/>
          <p:cNvSpPr/>
          <p:nvPr/>
        </p:nvSpPr>
        <p:spPr>
          <a:xfrm rot="16200000">
            <a:off x="5721077" y="-4665074"/>
            <a:ext cx="749844" cy="10648951"/>
          </a:xfrm>
          <a:prstGeom prst="rightBracket">
            <a:avLst>
              <a:gd name="adj" fmla="val 93981"/>
            </a:avLst>
          </a:prstGeom>
          <a:ln w="60325">
            <a:gradFill flip="none" rotWithShape="1">
              <a:gsLst>
                <a:gs pos="32000">
                  <a:schemeClr val="accent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422400" y="447040"/>
            <a:ext cx="8331199" cy="478350"/>
          </a:xfrm>
          <a:prstGeom prst="rect">
            <a:avLst/>
          </a:prstGeom>
          <a:solidFill>
            <a:schemeClr val="bg1">
              <a:lumMod val="95000"/>
            </a:schemeClr>
          </a:solidFill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분석 </a:t>
            </a:r>
            <a:r>
              <a:rPr lang="en-US" altLang="ko-KR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Tool </a:t>
            </a:r>
            <a:r>
              <a:rPr lang="ko-KR" altLang="en-US" sz="28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소개</a:t>
            </a:r>
            <a:endParaRPr lang="ko-KR" altLang="en-US" sz="2800" dirty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  <p:sp>
        <p:nvSpPr>
          <p:cNvPr id="2" name="AutoShape 2" descr="data:image/png;base64,iVBORw0KGgoAAAANSUhEUgAABIoAAAJyCAYAAACrACu7AAAABHNCSVQICAgIfAhkiAAAAAlwSFlzAAALEgAACxIB0t1+/AAAADh0RVh0U29mdHdhcmUAbWF0cGxvdGxpYiB2ZXJzaW9uMy4xLjAsIGh0dHA6Ly9tYXRwbG90bGliLm9yZy+17YcXAAAgAElEQVR4nOzdeZBW1YH/4W8rS7MYlEVMUBERTCTjxNi44gAmKijjArgkjoSoYcBd0SGMCxqikxgdFclE2URijBpQjKHVuETjuIV2xGhXDI6AGkcNRBDBZlH69wev/bNplm66sYk+T9VbTt9z7nnPpWqqUp+6975FlZWVlQEAAADgc2+bxt4AAAAAAFsHoQgAAACAJEIRAAAAAAVCEQAAAABJhCIA+Mzr06dPDjzwwAZd85e//GX22GOP3H333Q267mdVWVlZpk+fng8++KCxt9IgjjjiiBxxxBGNvQ0AYAto0tgbAAC2rAULFmTFihUNuuZ7772XV199NUuXLm3Qdevisssu2+zvv/rqq9OsWbMG3tGGjR8/Prfeemvmz5+f3Xbbrcb4nDlzctttt23W2j179syJJ55Yp3MmTpyY9957r1ZzmzVrlnPOOafasT//+c91+r5Pw6pVq7LXXntl//33zy9+8YvG3g4A/N0SigBgKzZ//vz8+Mc/rvN5V155Zdq1a7fROZdcckmeeeaZWq85ZMiQDBkypM57WZ9ly5Zlu+22y/7771+nPXzShAkT8s4772zWuT/84Q/rFIpGjRqVGTNm1Hr+zJkz89WvfrXW819++eVce+21tZ7/Sd/5znfqHIquvPLKvPbaa7Wa26pVqxqhaFPGjRuXVatW1emcTzrllFPSsWPHOp2zZs2avPrqq9l55503+3sBAKEIALZqCxcuzNSpU5OsvWOisrIyzZs3rzZnzZo1Wb16dZo0aZJtt902STJ69OhNhqKlS5dm0aJFNb7v//7v/7LbbrulTZs21ca2tsem3n777TqfM3jw4DoFn4917do1BxxwQLVj5eXlmTNnTvr06ZNOnTpVG2vVqlWd1j/ppJNy0kkn1emcBQsWpEuXLnU652PPP/98Pvroo2rHTjzxxDz66KNZsGBBtf0XFRXVef1///d/z/Llyzdrb8naxyXrGooqKiqq/RcA2DxCEQBsxfbbb7+qx8b69OmTZ555psZjZL/5zW/yz//8z7nuuuty1lln1XrtcePG1Th2zTXX5KKLLspPfvKTDB48uH6b34pts03dXtM4bNiwDBs2rNqxH/3oR5kzZ05GjhyZAQMGNOT2auXDDz9Mkqo4WBc77LBDjWNNmzZNkrRr1y6tW7eu197+9re/pbKyMsnaO9F+9atfZcGCBeuNP//4j/+Y9957LwsWLKg6tm4MrY2Pz3/99ddTWVm5WYELABCKAIBGsHLlymr/rau//e1vmTx5cj788MOqz0cffVTt7/WNPfPMMykqKkqLFi0a8nIaxcfvZ1r3zq/NtWzZsiRr7xz7ZCh68803s3jx4mpzV69eXRWW1ueToefjKNe8efMUFxfXmPtx0FnfWF3cdNNNSdbeaXbvvffm2GOPrdd6APB5JRQBAJ+6V199NUny2muv5aOPPqrzXTHvvvtuRo0atcHxbbfdNk2bNq32adKkSRYuXJiWLVs2yN0mH7+D5+M7ez72yiuv5Nlnn612bN68efX+vnV9/DLq7bffvt5rLVu2LHPmzEmSPPzww/n2t79dNXbxxRfn1ltvrXFO586d6/29DeGDDz7IZZddlgkTJmTPPffM66+/nlNOOSWTJ0/OCSec0NjbA4C/O0IRAFDl48eFPv7vlvLzn/88SbJ48eLcf//9dX50q0uXLnn99derAtC6UWhj5zVp0jD/8+fjX/4qLy+vdvfKI488khEjRjTId2zMX/7ylyTJTjvtVO+1Lr744ixfvjxFRUW58MILc9BBB1X9Otvpp5+ePn36VJt/4YUX1vs762vVqlW55ZZbcuWVV+aNN97IoYcemttvvz2vvPJKTjnllJx44okZP358Lr300hx22GGNvV0A+LtRtwf0AYDPtI8fP6rti4gXLVqUBQsWVH1Wr169yXPuueee3HTTTenYsWO23XbbnH766VV3GNVWkyZNsssuu2SnnXZK+/bt06ZNm7Rs2XKjkWjVqlV5/fXXs/vuu9fpu9bnlVdeqXop9nXXXVcVbZK1L4V+8cUXq32OOeaYen/nul588cUkSffu3eu1zpVXXplx48Zl3333za9+9au8++67+ad/+qe88MILSZJevXpl6NCh1T71fYdRfSxcuDA/+tGP0qVLlwwfPjytW7fOXXfdlUceeSQdO3ZMr169Ul5enh/96Ef505/+lMMPPzw9e/bM7bffXq9fYgOAzwt3FAEAVT6ODx9Hgk256KKLctFFF1U7f0M/C//hhx/miiuuyFVXXZV27dqltLQ0L7zwQoYNG5b9998/U6ZMydFHH73R77v++uuzZMmSWl5Nde+9917WrFmTd955J5dffnnV8fPOO69Oj2+9+eabGTBgQD788MNceeWVGTt2bHr37p0HHngg3bp1yw477FDjZdEN8XjYul566aUkmx+KPvzwwwwfPjyTJ09OSUlJHnjggbRr1y477bRTjjvuuBx44IG58cYbc9pppzXktjfbihUrctppp2X69OlZtWpV9t9//9x444057rjjajxK2LJly4waNSpnn312Jk2alOuuuy4nn3xyzj333Fx66aU555xzGukqAGDrJxQBAEmSN954I6WlpUmSadOm5bLLLlvvr2N90re+9a3st99+VX9/8YtfXO+82bNnZ9iwYZkzZ04OOeSQ3Hbbbdl1113z9a9/PXvssUdOPvnkHHPMMTnllFNy7bXXpkOHDutd5/rrr89rr722mVe41gsvvFAthA0dOrTWIWfOnDkZMGBA3nnnndx66605+eST07dv3xx77LHp2bNnpkyZkoEDB9Zqrfr8vP0nderUqer/7ty5c7VfD9uQN998M9/+9rfz+9//PkcffXR+8YtfVN0ldPDBB2f27NkZPHhwTj/99JSWlmbChAlp165dvfdaH8XFxVm9enVOPPHEnH322enZs+cmz2nZsmXOOeecnHXWWfnNb36T8ePH50tf+tKnsFsA+PslFAEA+eijjzJ06NCsXLkyJ510Uu64446cfPLJue+++zb6ounDDz88Q4cO3eD4X//611x66aWZNGlSiouLc+211+a8886r9vP0hxxySP74xz9m5MiRmTJlSmbNmpUxY8ZkxIgRNR4lq00Eeeyxx9K3b9+MGTOm2p1D9XXHHXfke9/7XpLk3nvvzZFHHpkkOfDAA/OHP/whgwYNyqBBg3Laaafl+uuv3+TjWdtvv33GjBmzye8tLS3N7NmzM2LEiOy4446bXHNTZs+enaOOOiqLFi3KJZdckh/84Ac17sjp3LlznnzyyYwePTq33XZbli5d2uihKEnuuuuuzTpvm222ydFHH73JO9YAAKEIAEhy1lln5dFHH81pp52WSZMm5Utf+lL+8z//M2eccUZuvvnmOq+3fPnyXH/99bn66quzdOnSHHXUURk/fnzVC5LXtf3222fy5Mk55ZRTMmLEiJx77rkZN25crrrqqkb/5aqKioqce+65mThxYrp27ZqZM2fWeLzu47AycuTI/PSnP83ee++9ycebtt9++1qFrEWLFmX27Nk544wzNvhYX13sueee2WuvvXLhhRdu9CXizZo1y7XXXpvLL7882223Xa3Xf+mll/IP//APNY5v6G6zj30yVt14440566yzav2dAEDDEYoA4HPuoosuyk033ZT+/fvnZz/7WZLkmmuuyZIlSzJhwoQUFxfnhhtuqNOaS5cuzXXXXZdOnTrljjvuSP/+/Wt1Xp8+ffLiiy/mv/7rv3LFFVfk7rvvbvRQlKyNH4MHD86kSZPSpk2b9c5p3rx5xo8fnyFDhlR7HG9r84UvfCGPPfZYreevLxJt7M6unXbaKf/xH/+xwfEJEyZk/vz5G51z0EEHVfv7V7/6VZ577rlNb7YOjj/++Oy7774NuiYAfBYIRQDwOfZv//Zvueaaa9K3b9/MmDGj6lGvoqKiTJw4MRUVFRk3blxWrFiRn/3sZ9UeGduYL37xi/nv//7v7LHHHnX+OfomTZrknHPOySmnnFLjkahP2m233Tb6vqIrrrgiV1xxxXrHKisra72fFi1a5JFHHkmLFi1qNX9rjkSfhvbt2+f73//+BscfeOCBzJ8/f6Nz1jVr1qzceuutDbG9Kl/+8peFIgBYD6EIALZir7zySsrLy5OsfQRpzZo1mTlzZrU5zzzzTJLk6aefzkcffZQlS5bk7bffzujRo7Prrruud92PPvoow4YNy5QpU9K3b9/cd999NULINttsk5///OdJ1t4Fsnjx4txxxx21jkVf/vKX63St69rUi7RHjRqV9957r05r3nLLLZk7d26d97Luv82YMWOyevXqXHXVVXVea2vz9ttvb/KxsPWp7YuzG8LUqVMzderUTc4rKirK/vvvX/X/EwBA3QlFALAVmzFjRkaPHl3t2HHHHbfeubfffntuv/32bLfddunYsWO+973vbTAUzZs3LzNnzkz//v0zY8aMDd4ts+222+a2225LixYt0rlz51pHok/DiBEj6nzOY489tlmhaF233nprVqxY0WCh6Kabbtrk9azvvT/J2ncOvfzyy/XeQ48ePdKnT59azf3lL39Z7+8DALZOQhEAbMVOP/30Db5weNttt03Tpk3TpEmTNG3aNC1atEibNm02+itlH+vWrVueffbZdO7cucYvi61rm222yeTJkzdr/6y1qTti9t1331x88cV1Xvf666+vx66q69WrV8aPH1+ruY899liWLVvWYN8NAGw9hCIA2Iq1b98+7du33yJr77HHHltk3bvvvjv/8z//06BrDho0KPvss0+1Y3369Mnjjz/eoN/TWHr27JmePXvW+bxJkyZtgd1snueffz4zZszY5Lz58+cnSS655JJNzv3617+egQMH1ntvAEDtCUUAQIP69a9/3eAvHt5jjz1qhKJk7YuvN/brWXx6XnjhhVx55ZW1nl+bud/5zneEIgD4lAlFAECDqu2LhxvCtttumwsvvPBT+S42bujQoRk6dGhjbwMAqCehCABgM7z//vt1jlR77bVXTj311C20IwCA+hOKAIC/WytXrkxRUVGdzxs0aFCmT59er+/+4IMPcu2119bpnKOOOmqrDUU333xzbr755lrP79y58xbcDQDQWIQiAPiMW7BgQYOvOXz48AwfPrzB162LYcOGpV+/fpt17pe//OV6ffeW+DfdHAcddFBat25drzVatWqVc889t87ntW3btl7fuyXMnj273v8eAPB5V1RZWVnZ2JsAAAAAoPFt09gbAAAAAGDrsFU/eta+ffvstttujb0NAAAAgM+MBQsWZNGiResd26pD0W677ZaysrLG3gYAAADAZ0ZJSckGxzx6BgAAAEASoQgAAACAAqEIAAAAgCRCEQAAAAAFQhEAAAAASYQiAAAAAAo+96Hoj3/8Y4477rjsuOOOad++ffr165fnnnuu2pwFCxZkyJAh2XnnndOmTZv06tUr9913X421zjzzzBQVFdX49OrV69O6HAAAAIDN9rkORc8++2x69+6dkpKSPP/88ykvL89RRx2Vb3zjG5k/f36SZMmSJenTp086dOiQJ598MvPmzcsFF1yQoUOHZubMmdXWW7JkSS677LJUVFRU+zz66KONcXkAAAAAdfK5DkV/+ctfctVVV+Xiiy9Op06d0rFjx5x99tk54IADcs899yRJHnrooWyzzTa59tpr07lz57Rr1y4DBw7MOeeck4kTJ1Zbb8mSJdl+++1TXFxc7dOsWbPGuDwAAACAOmnS2BtoTIMGDVrv8SZNmmTlypVJkhYtWqSioiKVlZUpKiqqmvPBBx+kZcuW1c5bsmRJWrduveU2DAAAALAFfa7vKFqf8vLyPPLIIzn22GOTJIcddljatm2bc889N8uWLcuaNWty//33Z+LEiTnjjDOqnbt48eKUl5dn8ODB6datW7p165YLL7wwFRUVjXEpAAAAAHUiFH3C0qVLM3jw4IwePTpf+cpXkiTNmzfPAw88kPvuuy9t2rRJy5YtM2DAgNxwww3p27dvtfOXLFmSWbNm5eSTT84DDzyQiRMnZs6cOTniiCMa43IAAAAA6uRz/ejZJ61evTqDBg3KPvvsk0svvbTq+Ntvv51vfOMb6du3b/71X/81X/jCF/LYY4/lwgsvTOvWrXPcccdVzX322WfToUOHFBcXJ0m6du2anj17pmvXrnnwwQcFIwAAAGCrJhQVnH766Vm9enWmTp1a7V1EP/7xj9O9e/dMmTKl6thXvvKVtGvXLiNGjMixxx5bNX+XXXapsW6rVq2qflVNKAIAAAC2Zh49S3LxxRdn9uzZueeee2r8QtlLL72U3r171zinb9++eeedd/LWW29tcv0WLVpkxYoVDbZfAAAAgC3hcx+KJkyYkClTpqS0tDQ77LBDjfEvfelLKS8vr3H8pZdeSvPmzdO2bdskax9dW7hwYY1577//fn7/+99n7733bvjNAwAAADSgz3UomjVrVkaOHJnp06dnp512yooVK6p9kmTUqFGZMWNGLr/88syfPz+LFi3Kr3/96wwdOjSjR4+ueh/RjBkz8tWvfjU33nhj5s+fn8WLF+eJJ55Iv3790qlTpwwYMKAxLxUAAABgk4oqKysrG3sTG1JSUpKysrIttn7fvn3z2GOPbXD843+aOXPm5PLLL8+zzz6bZcuWpXv37hkxYkROPfXUbLPN/29tDz30UK699trMnj07S5cuzU477ZTjjjsuP/jBD7L99ttvsesAAAAAqK2N9ZbPdSgCAAAA+LzZWG/5XD96BgAAAMD/JxQBAAAAkEQoAgAAAKBAKAIAAAAgiVAEAAAAQEGTxt7Ap2VW0z0bews1HLX6z429BQAAAIAq7i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SZpsasLy5ctz0UUX5emnn07Tpk3TunXr/OQnP8m+++6bJOnYsWN22WWXaudcffXVOfTQQ5MkL7/8cs4777wsWrQoSbL77rvnhhtuyBe/+MWGvhYAAAAA6mGToWjYsGHZf//989Of/jRFRUV5/vnnM3DgwMyfPz9JsmrVqpSVla333IqKivTv3z9Tp05N7969kyTTpk3LwIED8/TTTzfgZQAAAABQX5t89OyWW27JOeeck6KioiTJ1772tSxbtizLli3L8uXL07x58w2eW1pamgMOOKAqEiXJkCFDsmLFipSXlzfA9gEAAABoKJsMRc2aNav294QJE9K7d++0bt06ixcvTlFRUc4666wcfPDBOfDAA3P55Zdn1apVSZJ58+ale/fuNdbs3r175s2bt97vmzBhQkpKSlJSUpKFCxduzjUBAAAAsBnq9DLrmTNnZtKkSZk8eXKSpKioKP3798/QoUPz5JNP5ne/+13eeuutXHzxxUnWvt+oRYsWNdZp0aJFli9fvt7vGDZsWMrKylJWVpYOHTrU9XoAAAAA2Ey1DkWlpaUZO3Zs7r///rRp0yZJ0qlTp0yZMiUlJSVJkuLi4owdOzZ33nlnkqRVq1apqKiosVZFRUVat27dEPsHAAAAoIHUKhQ99NBDGT16dEpLS9O+ffuNzi0uLq569Gz33XfP3Llza8yZO3duunTpshnbBQAAAGBL2WQoevzxx3PBBRektLQ0HTt2rDZ21113ZebMmamsrEyy9hfQRo0aleOPPz5JcuSRR+app57KE088UXXOtGnT0rRp0/To0aMhrwMAAACAemqyqQknnnhiiouLc8wxx1Q7ft555+Xggw/OVVddlVGjRqW4uDgrVqzIkUcemauuuirJ2ncRlZaW5vzzz8+7776bysrKdOnSJffcc8+WuRoAAAAANtsmQ9Hbb7+90fGJEydudLxHjx757W9/W7ddAQAAAPCpq9OvngEAAADw2SUUAQAAAJBEKAIAAACgQCgCAAAAIIlQBAAAAECBUAQAAABAEqEIAAAAgAKhCAAAAIAkQhEAAAAABUIRAAAAAEmEIgAAAAAKhCIAAAAAkghF1NIf//jHHHfccdlxxx3Tvn379OvXL88991y1OWVlZRkwYEDatWuX7bffPr169cpvfvObGmstXLgwp512Wnbaaac0b948Xbt2zaWXXppVq1Z9WpcDAAAArIdQxCY9++yz6d27d0pKSvL888+nvLw8Rx11VL7xjW9k/vz5SZLy8vIceuih+eY3v5kXX3wx//u//5szzzwz3/rWt/K73/2uaq0PP/wwhx12WF577bXMmjUrb775Zm6++eZMnz49w4YNa6xLBAAAAJIUVVZWVjb2JjakpKQkZWVlDbLWrKZ7Nsg6Demo1X9u7C3UyowZM/LXv/41I0aMqHa8X79+Ofzww3PBBRckSV599dV07dq12pyzzjorH374YW666aYkyR133JHvf//7mTt3bpo1a1Y174033kjXrl1TXl6ebt26beErAgAAgM+vjfWWJp/yXvg7NGjQoPUeb9KkSVauXFn197qRKEmWL1+eVq1aVf39yCOP5Oijj64WiZJkl112Sc+ePfPoo48KRQAAANBIPHrGZikvL88jjzySY489dr3ja9asycyZM3P//ffnzDPPrDr+xhtvZLfddlvvObvuumv+8pe/bIntAgAAALXgjiLqbOnSpRk8eHBGjx6dr3zlK9XGXnrppfTp0yfLly9P8+bN84tf/KLanJUrV9a4m+hjzZs3z4oVK7bo3gEAAIANc0cRdbJ69eoMGjQo++yzTy699NIa43vuuWfmzJmTF154IePGjcvw4cNzww03NMJOAQAAgLpyRxF1cvrpp2f16tWZOnVqioqKaow3bdo0O++8c5Kke/fu2WuvvdKrV69873vfS8uWLdO8efOsWrVqvWuvXLkyxcXFW3T/AAAAwIa5o4hau/jiizN79uzcc889G3x8bF177713Vq5cmTfffDNJsvPOO2fBggXrnfvaa69VRSYAAADg0ycUUSsTJkzIlClTUlpamh122KHG+Pvvv7/e85588sk0a9YsnTt3TpIceuih+fWvf13jrqI33ngjs2fPTp8+fRp87wAAAEDtCEVs0qxZszJy5MhMnz49O+20U1asWFHtkyTnnXdeDjnkkMycOTMLFy7M22+/nbvvvjvf+c53csYZZ1TdgXT88cdnu+22y1FHHZXnnnsuixYtyiOPPJLDDz88xx9/fPbcc8/GvFQAAAD4XPOOIjbpmmuuybJly9KrV6/1jldWVmbcuHEZP358xo4dm5dffjkfffRRunfvnpEjR+bss8+umtu0adM89NBD+f73v5/+/ftnyZIl6dSpU0488cRcfvnln9IVAQAAAOtTVFlZWdnYm9iQkpKSlJWVNchas5pufXeqHLX6z429BQAAAOBzZmO9xaNnAAAAACQRigAAAAAoEIoAAAAASCIUAQAAAFAgFAEAAACQJGnS2Btg6/I/3+jV2FtYr68/8t+NvQUAAAD4zHNH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ahGKli9fnjPOOCP77LNP9ttvvxx66KF57rnnqsanTJmSnj17pqSkJD179sw111yTNWvWVI2//PLL6devX0pKSlJSUpITTjghb7311pa5GgAAAAA2W5NNTRg2bFj233///PSnP01RUVGef/75DBw4MPPnz8+9996bSZMm5cEHH0zbtm3zwQcf5MQTT0zr1q0zfPjwVFRUpH///pk6dWp69+6dJJk2bVoGDhyYp59+eotfHAAAAAC1t8k7im655Zacc845KSoqSpJ87Wtfy7Jly7Js2bJMmjQpY8aMSdu2bZMkLVu2zA9/+MNMnjw5SVJaWpoDDjigKhIlyZAhQ7JixYqUl5dviesBAAAAYDNtMhQ1a9as2t8TJkxI796907p168ybNy/du3evNt69e/fMmzcvSdY7vu4cAAAAALYOm3z07JNmzpyZSZMm5eGHH06y9v1FLVq0qDanRYsWWb58+QbH152zrgkTJmTChAlJkoULF9ZlewAAAADUQ61/9ay0tDRjx47N/fffnzZt2tp7qVkAACAASURBVCRJWrVqlYqKimrzKioq0rp16w2OrztnXcOGDUtZWVnKysrSoUOHWl8IAAAAAPVTq1D00EMPZfTo0SktLU379u2rju++++6ZO3dutblz585Nly5dNji+7hwAAAAAtg6bDEWPP/54LrjggpSWlqZjx47Vxk499dSMHTs2ixcvTrL2UbNLLrkk3/3ud5MkRx55ZJ566qk88cQTVedMmzYtTZs2TY8ePRryOgAAAACop02+o+jEE09McXFxjjnmmGrHzzvvvPzLv/xLFi5cmMMOOyxJUllZmeOPPz7Dhw9PsvZdRKWlpTn//PPz7rvvprKyMl26dMk999yzBS4FAAAAgPrYZCh6++23Nzo+bNiwDBs2bIPjPXr0yG9/+9u67wwAAACAT1WtX2YNAAAAwGe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Qa1D0Zo1azJlypR06tQpd9xxR7Wxjh07pqSkpNrn0UcfrRp/+eWX069fv6qxE044IW+99VbDXQUAAAAA9dakNpNeeOGFnHbaaTnooIOy77771hhftWpVysrK1ntuRUVF+vfvn6lTp6Z3795JkmnTpmXgwIF5+umn67F1AAAAABpSre4o6tSpU+68886MGzcubdu2rTa2fPnyNG/efIPnlpaW5oADDqiKREkyZMiQrFixIuXl5Zu5bQAAAAAaWq1CUfv27dO1a9f1ji1evDhFRUU566yzcvDBB+fAAw/M5ZdfnlWrViVJ5s2bl+7du9c4r3v37pk3b149tg4AAABAQ6r3y6yLiorSv3//DB06NE8++WR+97vf5a233srFF1+cZO0dRy1atKhxXosWLbJ8+fIaxydMmFD1LqOFCxfWd3sAAAAA1FK9Q1GnTp0yZcqUlJSUJEmKi4szduzY3HnnnUmSVq1apaKiosZ5FRUVad26dY3jw4YNS1lZWcrKytKhQ4f6bg8AAACAWqp3KFqf4uLiqkfPdt9998ydO7fGnLlz56ZLly5b4usBAAAA2Az1DkV33XVXZs6cmcrKyiRrfwFt1KhROf7445MkRx55ZJ566qk88cQTVedMmzYtTZs2TY8ePer79QAAAAA0kCb1XaBnz5656qqrMmrUqBQXF2fFihU58sgjc9VVVyVZ+y6i0tLSnH/++Xn33XdTWVmZLl265J577qn35gEAAABoOHUORVOnTq32d5cuXTJx4sSNntOjR4/89re/retXAQAAAPAp2iLvKAIAAADg749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BBrUPRmjVrMmXKlHTq1Cl33HFHtbEpU6akZ8+eKSkpSc+ePXPNNddkzZo1VeMvv/xy+vXrl5KSkpSUlOSEE07IW2+91XBXAQAAAEC91SoUvfDCC9lvv/0yZ86c7LvvvtXG7r333kyaNCkPPvhgysrK8vjjj+fxxx/PhAkTkiQVFRXp379/Ro8enbKyspSVlWXAgAEZOHBgw18NAAAAAJutVqGoU6dOufPOOzNu3Li0bdu22tikSZMyZsyYquMtW7bMD3/4w0yePDlJUlpamgMOOCC9e/euOmfIkCFZsWJFysvLG+o6AAAAAKinWoWi9u3bp2vXrusdmzdvXrp3717tWPfu3TNv3rwNjq87BwAAAIDG16S+CyxfvjwtWrSodqxFixZZvnz5BsfXnfNJEyZMqHpsbeHChfXdHgAAAAC1VO9fPWvVqlUqKiqqHauoqEjr1q03OL7unE8aNmxY1buMOnToUN/tAQAAAFBL9Q5Fu+++e+bOnVvt2Ny5c9OlS5cNjq87BwAAAIDGV+9QdOqpp2bs2LFZvHhxkrWPml1yySX57ne/myQ58sgj89RTT+WJJ56oOmfatGlp2rRpevToUd+vBwAAAKCB1PsdRccdd1wWLlyYww47LElSWVmZ448/PsOHD0+y9l1EpaWlOf/88/Puu++msrIyXbp0yT333FPfrwYAAACgARVVVlZWNvYmNqSkpCRlZWUNstaspns2yDoN6ajVf27sLdTwP9/o1dhbWK+vP/Lfjb0FAAAA+EzYWG+p96NnAAAAAHw2CEUAAAAAJBGKAAAAACgQigAAAABIIhQBAAAAUCAUAQAAAJBEKAIAAACgQCgCAAAAIIlQBAAAAECBUAQAAABAEqEIAAAAgAKhCAAAAIAkQhEAAAAABUIRAAAAAEmEIgAAAAAKhCIAAAAAkghFAAAAABQIRQAAAAAkEYoAAAAAKBCKAAAAAEgiFAEAAABQIBQBAAAAkEQoAgAAAKBAKAIAAAAgiVAEAAAAQIFQBAAAAEASoQgAAACAAqEIAAAAgCRCEQAAAAAFQhEAAAAASYQiAAAAAAqEIgAAAACSCEUAAAAAFAhFAAAAACQRigAAAAAoEIoAAAAASCIUAQAAAFAgFAEAAACQRCgCAAAAoEAoAgAAACCJUAQAAABAgVAEAAAAQBKhCAAAAIACoQgAAACAJEIRAAAAAAVCEQAAAABJhCIAAAAACoQiAAAAAJIIRQAAAAAUCEUAAAAAJBGKAAAAACgQigAAAABIIhQBAAAAUCAUAQAAAJBEKAIAAACgQCgCAAAAIIlQBAAAAECBUAQAAABAEqEItrgePXqkqKioxueSSy6pmnPmmWeud06vXr0acecAAAB83jRp7A3AZ92SJUvy8MMP5+CDD652vEmTJtXmXHbZZRk9enS1Odtso+UCAADw6RGKYAtbsmRJ2rZtm+Li4o3O2X777Tc6BwAAALY0tyvAFrR69ep88MEHad269UbnLVmyZJNzAAAAYEsTimALWrx4cZLk3nvvzTe/+c107tw5X/va13LzzTfXmFdeXp7BgwenW7du6datWy688MJUVFQ0xrYBAAD4nBKKYAtasmRJkuThhx/OmDFj8vDDD+eSSy7J1Vdfncsuu6zavFmzZuXkk0/OAw88kIkTJ2bOnDk54ogjGmvrAAAAfA55RxFsQV26dMmCBQuy6667pqioKEnSrVu37LbbbjnkkEMycuTItGnTJs8++2w6dOhQ9Y6irl27pmfPnunatWsefPBBwQgAAIBPhTuKYAtq2rRpOnfuXBWJPlZSUpImTZrkT3/6U5Jkl112qfEi61atWqWkpCTPP//8p7ZfAAAAPt+EImgkxcXFWbFixUbntGjRYpNzAAAAoKEIRbAF/fWvf83q1atrHP/DH/6Qd999Nz169Mjq1auzcOHCGnPef//9/P73v8/ee+/9aWwVAAAAhCLYki677LLst99+mT59et555528/fbbmT59egYOHJgRI0akQ4cOmTFjRr761a/mxhtvzPz587N48eI88cQT6devXzp16pQBAwY09mUAAADwOSEUwRY0fvz4DB8+PFdffXX22GOPdO7cOWPGjMnIkSMzbty4JMlJJ52U2267LbNmzUpJSUl23HHHfPvb386+++6bRx99NM2aNWvkqwCA/9fefYdFdbRtAL/pRdCogA0DigVLwNhCxCC22COKXSNGjR3B8toNKBITNRpLRNFYU8SGsaESG0ZUwBYxNixRVAwGEJAO8/1BOB/rLrAou0u5f9e1V7JzZs8+O54znH12Zg4RERFVFLzrGZEK6erqYvz48Rg/fnyh9bp27YquXbuqKSoiIiIiIiIixTiiiIiIiIiIiIiIADBRRERERERERERE/2GiiIiIiIiIiIiIADBRRERERERERERE/+Fi1kRv6ckkV02HIKfu+n2aDoGIiIiIiIjKMI4oIiIiIiIiIiIiAEwUERERERERERHRf5goIiIiIiIiIiIiAEwUERERERERERHRf5goIiIiIiIiIiIiACV017OgoCB8/vnnsLa2lsqMjY0REhICANiyZQv8/PwghICWlhYGDx6M6dOnQ1ubeSoiIiIiIiIiotKiRBJF8fHxGDRoENavXy+37bfffsPmzZtx/PhxVKtWDSkpKRg8eDBMTEwwYcKEknh7IiIiIiIiIiIqASUypCc+Ph6VK1dWuG3z5s3w8vJCtWrVAOSONFqyZAl+/PHHknhrIiIiIiIiIiIqISWWKLp16xZ69+4NBwcHdO3aFSdOnAAAPHjwAI0aNZKp36hRIzx48KAk3pqIiIiIiIiIiEpIiSSKGjRoADs7O+zYsQMXL16En58f3N3dcf36dbx+/RpGRkYy9Y2MjPD69WuF+/L390fr1q3RunVrxMbGlkR4RFQGZWZm4qOPPsLs2bNlyq9evYru3bujSpUqMDIyQsuWLfHTTz9pKMrSgW1FREREREQlpUTWKBoyZIjM8wYNGmDMmDHYt28fKlWqhNTUVJntqampMDExUbivcePGYdy4cQCA1q1bl0R4RFQGzZs3DwCwZMkSqezBgwdwdnbGmDFjsHr1apiamiI4OBhTpkxBVlYWRo0apaFoNYttRUREREREJaVEEkWKGBoaIi4uDvXr18fdu3dRr149adubz4mI8gsKCsLmzZtx5coV6OnpSeXLli1Dr169sHLlSqnMzc0NBgYGmDVrFtzc3KClpaWJkDWGbUVERERERCXpnaeeCSGwcOFC3L9/Xyp78OAB1q9fj/79+2P06NHw8fFBfHw8AOD169dYsGABvvjii3d9ayIqh549ewY3Nzds3LhRLqF88uRJDBgwQO41Li4uePbsGe7evauuMEsFthUREREREZW0d04UaWlpoW3bthg7dixsbW3RvHlzDBo0CEuWLEHbtm3Rr18/jBw5El27dkXr1q3h5OQER0dHTJgwoSTiJ6JyJCcnB8OHD4eLiwsGDRqEM2fOwMzMTNr+5MkTWFtby73O0NAQ5ubmiI6OVmO0msW2KlpwcDA6deqEKlWqwMzMDJ9++ilCQ0Nl6sTGxmLKlCmoV68eTExM0KpVK2zdulVDERMRERERaV6JTD3r06cP+vTpU+D2/OsOEREVxMfHB7GxsTh69KjC7enp6dDX11e4zcDAAGlpaaoMr1RhWxXuxIkTGDJkCFatWoWAgABkZ2djz5496NatG8LDw2Fra4vs7Gz06NEDtra2OH78OMzNzREREYFx48YhMTERHh4emv4YRERERERqp7I1ioiIiuPs2bNYsWIFLly4IHenRJLFtipaly5dcOXKFZlRVe7u7jh+/DgOHDiAOXPm4MqVK4iMjERoaKiUVOvatSu8vb2xbNkyJoqIiIiIqEJ656lnRETv6uXLlxg+fDi+++47NG/evMB6BgYGyMjIULgtPT0dhoaGqgqx1GBbKUdbW1vh1LvXr19DVzf3NxIjIyNkZWUhPT1dpk5KSgqMjY3VESYRERERUanDRBERadyRI0fw9OlTTJ8+HSYmJtKjR48e+Pfff6X/t7S0xKNHj+Ren5qaitjYWFhaWqo/eDVjW72dzMxMbNy4EQ8ePMDIkSMBAM2bN0fHjh0xZswY/PvvvwCAixcvwtfXF1OnTtVkuGqnzHpOAHD48GE4ODjA2NgY5ubmcHJywsaNGzUQMRERERGpCqeeEZHG9e/fH46OjnLlly5dgru7O8LCwmBkZIRFixZh79696N+/v0y9AwcOoGbNmmjYsKG6QtYYtlXxBAUF4fPPP0dSUhLMzc2xb98+WFhYSNv37t2LTp06wczMDEZGRkhNTYWvry8+//xzDUatXsqs5wTkHjuTJk3CunXr0LFjRyQkJOD8+fMKE5JEREREVHYxUUREGmdqagpTU1O58ujoaGhra6NBgwYAgP/9739o2bIlpk+fjgkTJsDU1BQnTpyAh4cHli1bBm3t8j9Ikm1VPB07dsS1a9eQlJSEU6dOoXfv3tiwYQNcXV2RkpKCbt26oU6dOli1ahVq1KiBiIgIzJkzB5UrV8aUKVM0Hb5aKLOeU05ODjw9PbFr1y44OTkBAKpWrYp69eppKGoiIiIiUhUmioiozGjYsCFOnz6NefPmoXXr1sjIyEDjxo2xcuVKjB49WtPhlSpsq1yGhobSNLsmTZqgRo0amDZtGlxdXbFp0yakpaUhMDAQOjo6AIDGjRujYcOGcHJywrBhw1CtWjVNhq8WyqzndP78eRgbG0tJIiIiIiIqv5goIqJSy9nZGS9fvpQpa926NU6cOKGhiEovtpVy7Ozs8OTJE2RkZCAyMhKOjo5SkihP27ZtoaOjg9u3b6Ndu3YailRzMjMzsWXLFpn1nCIiItC0aVOcPHkS3377Le7cuYM6deqgf//+8PDwgJ6enoajJiIiIqKSUjHmHhARUYWSlJSksPz8+fOwsrKCvr4+ateujZs3b8rVefjwIVJSUlCrVi1Vh1mqBAUFwczMDCYmJvDx8cHu3bul9ZweP36M27dvY8qUKRg7diyOHz+OmTNnYuvWrRgwYICGIyciIiKiksREERERlTsuLi7o06cPgoODERcXh+joaGzduhUzZszAtGnTAAATJ07EnTt3pP/GxcXh1KlT6Nu3L0aNGlXh1t/JW8/p2rVrmDt3Lnr37o19+/YBAJKTkxEdHY3ff/8dgwYNgq2tLfr374/g4GCcPn0aBw4c0HD0RERERFRSmCgiIqJyJyAgAHZ2dpg2bRrq1KmDRo0awc/PD2vWrIGHhwcAoGbNmjh//jySkpLQtWtX1K1bFx4eHvj888+xYcMGDX8C9ctbz6lJkyaYPHky/Pz8pKQakDu9sU6dOjKvqV27Ntq3b4+IiAh1h6sRwcHB6NSpE6pUqQIzMzN8+umnCA0NlakTGxuLyZMnw9raGqampmjdujUCAgI0FDERERFR8XGNIiIiKnfMzMzg6+sLX1/fQuvVr18fP/30k5qiKlvyr+dUu3ZtPH36VGE9PT09aGlpqTk69Ttx4gSGDBmCVatWISAgANnZ2dizZw+6deuG8PBw2NraIj4+Ho6OjmjTpg2OHj2KWrVq4cKFCxg1ahR0dXXh6uqq6Y9BREREVCSOKCIiIqrAlFnPqUePHrhw4YLcgumJiYm4cOEC2rRpo45QNapLly64cuUK3NzcYG5ujpo1a8Ld3R0dOnSQpt49e/YMPXv2xM8//4ymTZuiatWq6NmzJ6ZPn47t27dr+BOolzKjr/KEhoaiRYsWXO+KiIiolOCIIiJSqVfL3TUdgpwq/1ur6RAUSgtYpukQ5BgOnqXpEEjFXFxcYGxsjKlTp6JVq1ZISUlBcHAwZsyYAS8vLwCAg4MDPv30U/Tp0wcrV65E48aNcefOHcyZMwetWrXCZ599puFPoXra2tqwtraWK3/9+jV0dXMvp5o1a4bvv/9ero6uri7S09NVHWKpoczoKwB4+fIl5syZg4CAADRo0EDDURMREVEejigiIiKqwJRZzwkAfvrpJ3Tv3h3Dhw9HzZo1MXjwYHTq1AmBgYEajF5zMjMzsXHjRjx48AAjR44ssF5qaio2btxYoaadKTP6CgB69+6NxMRE3Lp1C3379tVgxERERJQfE0VEREQVWN56TpGRkUhNTUVKSgrCwsIwYsQImXp6enrw8vLCgwcPkJGRgcePH8PLywuGhoYailwzgoKCYGZmBhMTE/j4+GD37t2wsLAosP7YsWNhbW2NsWPHqjFKzVJm9BUAHD9+HLt374alpaUaoytd/vzzT/Tr1w8WFhYwMzND9+7dcfnyZZk6ISEh6Nq1K8zNzWFqaopevXrh6tWrGoqYiIgqAk49IyKiMiX1zK+aDkGOkfNQTYdAatKxY0dcu3YNSUlJOHXqFHr37o0NGzYoHDHk5eWFq1evIjQ0FNraFfe3uczMTGzZskVu9FWVKlU0GJXmXbp0Cd27d8fMmTOxbt066OrqYvfu3ejcuTOuXr2KevXq4ciRIxg2bBiWLVuGLVu2QEtLC7/99hu6deuG4OBg2Nvba/pjEBFROVRxr1qIiIiIisnQ0BCWlpZo0qQJJk+eDD8/P0ybNk2u3pYtW+Dv74+goCC89957GohU84o7+qqiiY6Oxtdff4358+ejTp06qFGjBtzd3eHg4CBN6Zw+fTp8fX0xfvx41K1bF5aWlpg8eTLmz5+PefPmafgTqJcyo68ePXqEkSNHwtLSElWqVEH79u1x6NAhDUVMRFR2MVFERERE9Jbs7Ozw5MkTZGRkSGXHjh3D9OnTcfjwYVhZWWkwOs3KG3117do1zJ07F71798a+ffs0HVap4erqiokTJ8qV51/8PCoqCg4ODnJ1unTpgt9//13muCvPLl26hA4dOqB169a4evUqbt68iV69eqFz5854+PAhACAhIQHOzs4wNzfH+fPn8eDBA0yfPh2jRo2SWRuLiIiKxkQRERERURGSkpIUlp8/fx5WVlbQ19cHAFy5cgVDhgzBzz//jFatWqkzxFJH2dFX9P9u3ryJkydPwsXFBQBQo0YN/Pnnn3L1IiMjkZGRgZcvX6o7RI1QZvRVcHAwtLW18d1338HKygrVq1dH//79MXXqVGzatEnDn4CIqGzhGkVERETlUNyf5zQdgkLV7D7RdAhvxcXFBcbGxpg6dSpatWqFlJQUBAcHY8aMGfDy8gKQO+2lV69e8Pb2RufOnZGWliazD319/Qq9VlH+0Vd5iTX6f4mJiRgwYADmzp2LJk2aAADmzp2LmTNnolq1aujduze0tLRw5MgRLFmyBACQk5OjyZDVpqC7BuYffWVkZITU1FQIIaClpSXVSUlJgbGxsVriJCIqLyru1QoRERGRkgICAmBnZ4dp06ahTp06aNSoEfz8/LBmzRp4eHgAALZv346YmBhMmzYNRkZGco+QkBANfwr1UHb0Ff2/zMxMuLq64sMPP8TChQulcnd3d3z99deYNm0ajI2NUalSJaxatQrr1q0DkJscqajeHH3VtWtXVKtWDR4eHkhOTkZOTg6CgoKwadMmTJo0ScPREhGVLRxRRERERFQEMzMz+Pr6wtfXt8A6Xl5e0uiiikyZ0Vcka+zYscjMzMS2bdtkRsMAwIQJEzBhwgQkJSVBT08PhoaGiIyMhIGBAapWraqhiDVL0egrAwMDHDt2DE5OTvjhhx+gp6cntWnHjh01HDERUdnCRBERERERlZiAgACsWrUK06ZNw/3796GlpYXmzZtjzZo1GDFihKbDK3Xmz5+P8PBwnD9/vtDRVqamptL/X716FY0bN66QUxkLGn0VExODzp07o2PHjhg/fjwqV66MM2fOYObMmTAxMUG/fv00GDURUdnCRBERERERlRhlRl+9ydvbW3UBlWL+/v7YsmULLly4oPToICEENm3ahD59+qg4utKpoNFX3377LRo1aoQtW7ZIZU2aNEH16tUxceJEuLi4yI3WIiIixSrezxBERERERBp25MgRzJgxA3v37kXNmjWRlpYm8wCAx48fw93dHWFhYYiPj8fdu3cxevRo3LlzR1obqyLJG30VGBgoN/oqMjISHTp0kHtNx44d8eLFCzx//lxdYRIRlXkcUUREREREpGYrVqxAcnIy2rdvr3C7EAJCCGRlZWH48OF48uQJTExM0KFDB4SEhMDc3FzNEWtWUaOvateujZs3b8qV563nVK1aNXWESURULjBRRERERBXaSkLM7AAAIABJREFUg/v3NR2CnPo2NpoOgVTs9OnTRdaxsrKCn5+fGqIp3fJGXx07dkwafZWfoaEhZs+ejY8++gjW1tZwc3ODqakpQkND4e7ujrlz58LQ0FBD0RMRlT1MFBERERERUamlzOirpk2b4ty5c/D29sbGjRuRnJyMRo0aYeHChRg9erSaIyYiKtuYKCIiIiKiIoXdfqXpEOS0ta2i6RBIDZQZfQUALVq0wIEDB1QcDRFR+cfFrImIiIiIiIiICAATRURERERERERE9B8mioiIiIiIiIiICADXKCIiIiIiKlGHLmdpOgQ5fVrxsp+IiJTDvxhERERERKR2m37XdATyvuyi6QiIiDSPU8+IiIiIiIiIiAgAE0VERERERERERPQfJoqIiIiIiIjKme3bt8PCwgLr1q2TKbe2toaWllaBj+3bt2soYs1gOxHJ4xpFRERERERE5URkZCQmTpyIJ0+ewNDQUG77nTt3IIRQ+Lp27dqhc+fO6ghT49hORAXjiCIiIiIiIqJyIC4uDk5OTujQoQP++usv1K9fX66OgYEBDA0N5R7r1q3DwIEDYWlpqYHI1YvtRFQ4jigiIiIiIiIqB6pVq4aHDx+iSpUqxXrd06dP8euvvyI0NFRFkZUubCeiwnFEERERERERUTlR3OQHAKxevRrt2rVDq1atVBBR6cR2Kp6C1nICgF69eilcx2nEiBEaiJRKAkcUERERERERVVCJiYnYuHEjfvrpJ02HUqpV1HYqai0nAEhISMCPP/6IYcOGyZTr6OioI0RSAY4oIiIiIiIiqqD8/f1Rs2ZN9O7dW9OhlGoVsZ2UWcsJyE0UVa1aVW49Jz09PTVHTCWFiSIiIiIiIqIKKDMzE6tXr8b06dOhpaWl6XBKrYraTnlrOS1ZsgTGxsYF1ktISICJiYkaIyvdCpumFxERgd69e6N69ep477330L59exw+fFgDURaOiSIiIiIiIqIK6Ndff0VaWhpGjhyp6VBKtYrcTsqs5RQfH48//vgDvXr1Qr169dC0aVN8/fXXyM7OVkOEpUdkZCQ++eQTeHl5KZymd/PmTXTq1AldunTBjRs3EBUVhcmTJ2Po0KE4ffq0BiIuGBNFREREREREFdCKFSswceJEGBkZaTqUUo3tVLDMzEykpqbi6NGj8PDwQHBwML777jvs3bsXX3zxhabDUxtlpuk1a9YMV69ehaenJ2rXrg0zMzMMHToUbm5uCAgI0EDUBeNi1kRERERERBXMsWPHcPfuXUyePFnToZRqbKfC6erq4uHDh7C0tISubm56oUGDBvjggw/QsGFDzJs3D7a2thqOUvXypukVNQLLxsZGruz169eoVKmSqkJ7K0wUERERERERVTDLly/H8OHDUaNGDU2HUqqxnQqnpaUFa2truXJLS0vY2Njg2rVrFSJRBCg3TS+/nJwcHDx4EEFBQaVu6hkTRUREREREROXQmTNnCtx28uRJ9QVSyrGdVMPIyAhpaWmaDqPUiYyMhLOzM16/fg0DAwP8/PPPaNKkiabDksE1ioiIiIiIiIio2F69eoXk5GS58sePH+PGjRuws7PTQFSlW+PGjXHt2jVcv34da9aswYQJE7B69WpNhyWDiSIiIiIiIiIiKjY/Pz/Y29tj27ZtePr0KV6+fIljx46he/fu6NKlC1q2bKnpEEsdPT09WFpaolGjRhg5ciQCAwMxe/ZspKSkaDo0CaeeEREREREREVGxzZ49G/Xq1cP69evh6emJlJQUvP/++xg6dCgWLFig6fDKBDs7O6Snp+Pp06do2LChpsMBwEQRERERERERERVB0VpOWlpaGDx4MAYPHqz+gMqYpKQkmJqaypWfP38e+vr6sLKy0kBUijFRREREREREVEot+ilT0yEo5DVCT9MhyJnwbbymQ5CzYXZVTYdApYSnpyfu3r2LGTNmwNHREdnZ2QgNDYWnpycmTZoEfX19TYcoYaKIiIiIiIiIiEiF1qxZg3Xr1sHHxwe3b99GdnY2GjVqhBkzZsDd3V3T4clgooiIiIiIiIiIqIQomqZXqVIlzJ49G7Nnz1Z/QMXEu54REREREREREREAjigiIiIiIiIiqjD6Tbmn6RDkBK4rHXf7olwcUURERERERERERACYKCIiIiIiIiIiov8wUURERERERERERAC4RhERERERERERkZz2fc5qOgQ5fxzqoPL34IgiIiIiIiIiIiICwEQRERERERERERH9h4kiIiIiIiIiIiICwEQRERERERERERH9h4kiIiIiIiIiIiICwEQRERERERERERH9h4kiIiIiIiIiIiICwEQRERERERERERH9h4kiIiIiIiIiIiICwEQRERERERERERH9h4kiIiIiIiIiIiICwEQRERERERERERH9h4kiIiIiIiIiIiICwEQRERERERERERH9h4kiIiIiIiIiIiICwEQRERERERERERH9h4kiIiIiIiIiIiICwEQRERERERERERH9h4kiIiIiIiIiIiICoMZEUUJCAsaMGYNWrVqhdevW6NixI8LCwtT19kREREREREREVARddb3RF198gY8++gg//vgjAODPP/9Er169cPXqVZiZmakrDCIiIiIiIiIiKoBaRhS9fPkS4eHhmDVrllRmZ2eHAQMGICAgQB0hEBERERERERFREbSEEELVbxIeHo6ZM2fi7NmzMuV+fn6IiorCd999J5X5+/vD398fAHD79m3Y2tqqOrxii42Nhbm5uabDKPXYTsphOymPbaUctpPy2FbKYTsph+2kPLaVcthOymNbKYftpBy2k/LYVsopje306NEjvHz5UuE2tUw9e/36NYyMjOTKjYyM8Pr1a5mycePGYdy4ceoI6621bt0aERERmg6j1GM7KYftpDy2lXLYTspjWymH7aQctpPy2FbKYTspj22lHLaTcthOymNbKaestZNapp5VqlQJqampcuWpqakwMTFRRwhERERERERERFQEtSSK6tWrh/v37yMnJ0em/O7du6hXr546QiAiIiIiIiIioiLoeHt7e6v6TYyNjXH27FlER0fD0dERQO5dz+bPn4+1a9eiUqVKqg6hxLVq1UrTIZQJbCflsJ2Ux7ZSDttJeWwr5bCdlMN2Uh7bSjlsJ+WxrZTDdlIO20l5bCvllKV2Usti1gAQHx+PadOm4caNG9DS0kKlSpXwzTff4OOPP1bH2xMRERERERERURHUligiKi9evXqFwMBAjBo1StOhEBHRO2B/TlQ2xcXFwdTUFHp6epoOhcoJHlNEstSyRlFpkJKSgpcvX8o8EhISZOo4OzsjOjpaqf1dvnwZ48ePV0WoGtGvXz88f/5cpuy3336Dm5sbPvnkE3z00UdwdXXFpk2bkJ6eLvf68PBwNG/evMBHu3btZOofPXoUJ0+elCnbsGED7t27Jz2fNGkS9u/fX6zP0bp162LVfxuxsbFYsmRJkfWePXsGHx8fufJXr15h/fr10vP4+Hhcvny50H2VlUXfnz59iqioKLnH33//LdVxdnbGH3/8odT+xo8fL9c2169fx+LFiwt8Tf/+/d8ueBXZsmULYmJiFG4LDQ3FqVOn5MqfP3+Of//9V668S5cuOHPmTLHe/6uvvlK4r+joaISHhyM5OVlu2zfffKMwrsKo8twLCwvD9u3bVbZ/oOy3k6rPvfLUT+VX0v05UPb6qJK2efNmbNiwQaYsMjISs2fPxrBhwzB//nzcuXNH2vb48WO0bNlS3WEWW0pKCoKCgvDLL7/g0aNHctt1deVvJHzv3j307NlTrvzRo0do0KBBsd6/rPdRb3sdfuDAAYV9T//+/XHp0iXpeVnuoy5fvgwPDw907twZrVq1Qo8ePeDr61vgtQOvEXKp+pgCykd/fu3aNezZswcA4O/vjy1btqjsvcry8VRQOym6toqKisI///wjvVZR/1+YstJOxftUZdiPP/6In3/+WXqenp6O1NRU3L59WyqLiYlBVlYWAGDy5MnIzs6W2cfHH38MNzc3AEBSUpLMhQ4AnDx5EpMnTy40jvDwcJiamr7TZ3lbjx8/xsiRIxX+Eblx44ZMAsjT0xO3bt3C/PnzYW9vD319fdy7dw+bN29Gx44dce7cOejo6Ej1X79+jQYNGuDAgQNKxRIWFgYTExN07txZKjt8+DBsbW1x8eJFpKen4/r163BycpJ7bXZ2NmxsbBReqBV1kfA2srOz0axZM+l5ZmYmnjx5AltbW6msbdu22LFjh8zr4uLiEBAQgIULF8qUx8fHY+XKlZg0aRKA3D9C3t7ehf5xT0tLkytbunRpoV+emzRpgsDAwEI/W0lbvnw5rl27BiD337h58+YwNjZGzZo1sWvXLrn67du3lyvr2bMn5s2bBwC4c+cOkpKSZLbHxsYiLCyswBiOHj0qV6bJttqyZQtatmyJmjVrym0LDQ1FQkICOnXqJFPu6+uLBg0awNPTs9B9//333+jQoYNceXR0NB49egRLS0v88ssvGD16NKpXrw4ASE5OxtChQ/H06VPUq1cPly9fxuzZszFx4kTp9bdv34a1tbXcflV17k2bNk2u/ZOTk+Hi4oLNmzfj7t27OH36tNT/hoWFYeTIkVLdV69eISUlBbVq1ZLKPD09MWHCBADlp50Ko+pzr7z0U6ruz4Gy10cV18SJExEcHCw9T05ORvfu3bFt2zYAstdSAHDq1CmMHz8eS5YswdChQ3Hjxg10794du3fvRps2bZCTk4PExESZ9yht11NRUVHo2bMnWrdujZo1a2L+/PmYO3cuxo0bJ1c3MTER/v7+AHLb4urVq1ixYgUAoHnz5ujevbvcaypCH1Xc6/A8hw8fhoODQ5HrepTVPmrv3r1YuHAhfHx8sGDBAlSpUgXPnj1DYGAgHB0dcfLkSbl/w4p2jVAQVR9TQNnqz728vGSSDwYGBvjuu+8QGRmJ33//HQMHDsSzZ8+kpMb169cxePDgAvf38OFDXL58Gc2bNwdQfo6n4rbT2LFjAQAZGRmIiIiQBj90794dc+bMkdt/eWknoAIlitzd3eHu7i49f/jwIXr16oU9e/Zg7ty5AHITKXl69eolc5e2c+fOyXxRUSQpKQnNmzfH3r17VfAJ3l1GRobCg0iRAwcO4PTp0zJ3pbOzs8OaNWtQu3ZtPH/+HJaWlu8Uz7Jly7B582bpeXR0NGbOnFnk64QQMr+Sq5qOjo7MH50rV66gd+/eMmV5nj59KnUOGRkZePHihfSroaurK7799tsSi+vFixeYMmUKpkyZUmL7fFfff/+99P+2trbYsWOHzBewN735BTYwMFCpTi0kJET6w/WmjIwMuTJNt9Vnn30GfX19ufKEhAQpmfE2rKysFJ7T77//foFDp+fPn48PPvgAhw4dApD7pcbBwQEff/wxxo0bh7i4OPzzzz8Kv8yo6txbtWoVVq1aJVO2ZcsWhIeHK6zftm1bmfNv1apVOHfuXIEjEMtLOxVGXedecWn63HuTuvrzstZHFYefn5/M819//VUmcfSmgIAAeHt7S19IWrRogcTEROzduxdt2rRR+JrSdj3l4eGBefPmSVMU58yZg1atWqFPnz4yCWoA0NLSgqGhIYDcLyD5nxfU31SEPqq41+F5cnJy5H64LUmaPvcOHz6MWbNmYcCAAVKZtbU1pk2bhvDwcPzxxx8Kvxwqo7wfV+o6pspKf759+3bMmzcPFhYWAIoe5WJvb6/wb18eW1tbaGv//+Sj8nI8Fbed8pLPMTExaNGiRZGj9spLOwEVKFH0pufPn6NatWoYOHAgBg4cCAAyF9VvDhVOTk7G8ePH1RqjJvXv3x+TJ0/GvHnzYGdnJ40o2rJlC6ysrOQujIDcXw0L6kjr1Kkj136zZs2SSQz17t0bAPD5558DgNJTJNQlIyMDhw4dwqJFi9C4cWMMGDAAs2fPlrnQrVOnDqKiogDkDmEcMWIEIiMjS+T9ra2tUalSJdy8ebNE9qdq6enp0q84YWFh0q8u+TvPN5ONVatWVWrfTk5OOHz4sMJteRfkpcnBgwfRokULufIVK1bIDZMGckfopaSkKNxXXFwcYmJiYGZmJv1xu3v3LrZt24avv/4aQG4C6r333lP4+pCQEAQEBEjPK1eujL59+yIkJET61UxT67UsXrwYLi4usLOzQ0JCglLHQ3h4ONasWYPMzEz8/PPPGD58eIF1y0s7FUWV515Ryko/per+vKz1Ue/in3/+kbsm+P7777Ft2zbMnj0bDRo0QFBQEAYOHAh9fX2kpqbi+PHj6NOnj4YiLr4LFy7IJKItLCzg6OiIiIgIuc9hamoqfUGMiIjAgQMHpOd5U0SfPn2q8H0qSh8FFH0dnuf69evQ0dFRuNzDkCFDYGhoKH25UkZp66M+++wzfPXVV6hatSocHR3x3nvv4dmzZzh48CAuXbokHQv5VdRrhKKU9DHVpEkTAGWrP//000/fOrH4ptTUVIXTNcvD8fQ27ZT/2goAdu/ejb/++qvA+uWhnSpkoig9PR0+Pj747LPPlH5NfHw8jI2NVRiV6mVkZCAzM1N6PnToUMTGxgLIXX8hv5UrV+K3336Dv78/Hjx4gIyMDFhaWuLTTz/F0qVLZaad5enUqZPSU88KY2VlJU0lUZQ5zfsMmZmZallwLjw8HMuXL8etW7fQs2dP7N+/Hw0aNMC5c+ewfv16XL16Fe3atcOSJUtQrVo16XUXLlzAw4cPER0dDUtLSwwZMgQXL15EVlaWUn9YUlJSEBcXJ32hU3Y0WGkQGRmJv//+G7t27cKSJUtgYmIifQ4DAwOp3suXL2Vep2hObnZ2NrKysqCjowMtLS0AwOnTpwtc30HRrztlSWxsLIKDg3Hx4kVMnDhR7gv8ggULULlyZWzbtk26AIqLi0NISAiA3C9thoaGMu3cvn176Orq4q+//oKpqalccio+Ph6NGzfGw4cPkZ2dLTfdL4+qz73Q0FBpSO+9e/fwwQcfSNv27t2LM2fOYNy4cZg7dy7OnDmD77//HomJifj1119Rt25dLFy4EGvXrsWUKVPg6uoKIyMjmf2Xl3YqjKrOvYKUtX5KXf15ee6j8ouPj4efnx/Wrl0rU+7p6Qlvb28AQFZWFhYsWIDmzZujUqVKeP36NYYNGyYN5y8L9PX1kZ6eLnMOvflckdDQUERFReHhw4eoV6+eNEVU0RQooGL0UYDy1+HffPONlLBdt26d3AiNXbt2SdNoX7x4oXAfpb2P6t+/P6ysrLBjxw6sWbMGr169goWFBT7++GOcO3cOtWvXlqlfka8RCqOKYypPeejP4+LicO3aNcTExCg9IyQpKQmVK1dWuK/yejwV1k6HDx/Gv//+i+DgYHTt2hXVq1cvtC3LRTuJCiYkJETY29uL8ePHi6ysLLFw4UJhY2MjbGxshJ6ennj48KHC102YMEF8//330vPTp0+LDh06yNQJDAwUrq6uKoz+3ezcuVNoa2uLp0+fCiGEiIqKErdu3RK3bt0S77//foGfXRlhYWGiWbNmhT6ysrKk+l5eXqJ69epS29vY2AhjY2Nx+vRpkZaWJlJTU8WIESPEr7/+KvdeoaGhAoC4dOmS3DZVHNKPHz8W4eHhBW7PyMgQp06dEtnZ2VLZoUOHRKtWrcSJEydEu3btZF7/8OFDYWNjIz0/ffq0MDQ0FPXr1xdWVlaiVq1aolatWqJhw4biiy++EEIIoaOjI/e+Hh4eYu3atSXxEUvU7du3Rf369cXq1auFvb29WLx4scjJyZG2d+jQQZw7d04Ikfvv1apVK5mHt7e3TN0aNWoIKysrsWfPnreOSZNt5ejoKGxsbBSeEzVr1hTz58+X6r548UK0aNFCrFu3TmzcuFHY2dnJnJedO3cWp0+flnuPCxcuCEdHRyGEEElJSeLcuXMiKytL5OTkCBsbG5l9bN++XTg4OIibN2+K5ORkERAQIKytrUVsbKwYNmyY6NWrl7C0tNTIudetWzcRHBwshBDi6tWr4vnz5yIjI0Ps3LlTuLm5SfWmTZsmxowZIy5fviy3j6dPn4qvvvpK9OjRQ+a4E6L8tFNBVHnulZd+StX9+dsqbe1UlJycHLFnzx5hY2MjVq1aJbPNx8dHeHl5CSGEyMzMFKmpqSI1NVWkpKSIFy9eiJiYGHHv3j0RFhYmzp49q7ANS9v11OjRo8W8efOk51evXhXvv/++ePXqlVT25vF/5swZUaNGDTFv3jxha2sr7ty5I20r6Lgp732UEMpfh3t7ewtHR0eRnJwskpKShLOzs/D09BSZmZlCCNn+TIjydy2lSEW/RiiIqo6pt6WpY8rKykrhd7mdO3eKunXrir59+4rGjRsLHx+fIveVlJQkTExMFG4r68fT27TTgQMHRO3atcWWLVuElZWVOHz4sMxrFfUtZb2dhBCiwowoOnjwIFatWoWcnBysWbNGWiR58eLF0mr2Ba3ncPHiRRw4cADXr18v8n2OHTtW6J0sDhw4UOD0LFWKj4/HokWL4OrqilGjRuHIkSOwsbGRtudlIIcPHy63TsWrV6+QmpqqcDHevLmtbdq0KdYUK29vb+nXxoIMGjRIJkYgN1v6v//9D3369MHkyZNx9uxZlY70Wr16tdx6DIXZvn07Dh06hJCQEBw7dgxmZmawtbXFkCFD4OrqiunTp8u9xsnJCfHx8QBy188oTjZ40aJFMmuT5FepUiWljtmSdPz4cYwdOxYrV67EwIEDMWbMGIwePRo9e/bEgQMH5H591dHRQURERKH73LVrF5ydnZGdnV3omitvenNBWk21lbJTKP/8808MGjQIs2fPxhdffAEgd+pL586dsXv3boWLLrZo0QJZWVl4/fo1YmJiYGNjAx0dHWhra8PQ0FBmkcc8I0eOhJGRETw8PBATE4MPP/wQJ0+ehJmZmVRf0fBWVZ17/v7+WLNmjTTH+s8//0SlSpWkEWSffvqp3DomK1euLHB/tWvXxqJFi2TKykM7FUWV5x6Qu6ZDWe+nVN2fv7lQdlFKSx9VHNnZ2di5cydWr16NBg0aSDehKMgPP/wAPz8/aGtrIz09HS9fvoSdnR1MTExQrVo1NG7cWGZh+vxK0/XUypUrMWLECDRt2hTm5uaIjo7Gzp07Ff7aDgA7d+7EggUL8Ntvv+Gjjz7CJ598gm7dumHp0qUYMmSIXP2K0EcV5zp82rRpuHnzJo4fP45KlSoByD0exo8fj6tXrypc26qsXUsp6o/yFtevX7++XH1/f3+MGzeuwl0jFEaVx1R56887deqEbdu2FfndK8/t27fljsPyfjwBittp2bJl8Pf3x4kTJ9CsWTM4OTlhwIABCA8PV9ie5aqd3inNVIYsX75cXLhwodA6X3zxhYiJiZEp27Vrl7C0tBR//PGHTLmiEUVvcnNzEzt37nyreEtScnKy+Pjjj8WKFSuEEEKMHTtWDB48WGaEz5uZzfy2bt0qxowZo3BbVlZWkSOJ8j9GjRol8/olS5bIjCp685E/Y5uVlSUGDRokRo8eLYQQYv78+aJHjx4iPT1dqqOOQ7qwX5Dv378vFixYIDIyMmTKMzIyRFRUlBBCiGfPnokBAwYU6z2vXbtWZB0rKyvx5MmTYu23JGVlZYkBAwaIP//8U25bSEiI9P/5f7FRlIHPr0OHDgp/Hcvvbc4zTbeVIt9//704efKkXHlUVJRISUkRQsj/WpicnCySk5NFamqq3DGXR1G/VpTDhw+Lv/76S3quynMvIyNDJCUlidevX4u0tDSZkRx5Tp48KfVfgwcPLrTPePMhRPlop8Jo6tx7U1nop96kjv68vPRRQuSOJFq0aJHM6Jg3/fLLLwo/75vXTTdu3BA3btwQx48fL3JUVmm5nnrx4oW4c+eOwn4q75y6ceOGcHBwEI8fP5bZ/ujRI3Hw4EEhhPxxV977KCGKdx0eFRVVYDvkmTNnjrh582axYijtfVRh/VFFvUYojCaOqdLcnxc2UiZvVLaXl5fw8fFReC1lbm4uKleuXO6vpYrTTg8fPhQDBw4UcXFxMnXT0tJkRvDkv6YqL+0kRAUaUZR/0eRDhw5h7dq1ePbsGXJycqCtrQ0nJycsXrwYNWrUAAA8efIEnp6eiI6OxtmzZxVm98uCuLg49O7dG926dcOMGTMAABs3bsSYMWMwcOBABAQEyP3qkpCQoPDWyflvj3jo0CE4OztDR0fnnRZrnj9/PubPn69w26hRo6T5mBkZGRg2bBgMDQ2l284uWbIEM2bMQJ8+fRAYGKjyTHNERAQ2bdqE8PBwPHnyBJ06dUK7du0wefJkaSHP+vXrw8fHB0DuKvT+/v4ICAiQ5s5Xr14d/fv3x6+//qrw8x49elTh53j8+LHMXfhKIx0dHezZswdA7roMtWrVku6a98knnxT4ury1UbKyspCWloa4uDg8ffoUHTt2VH3QKlTQr4WPHz+WGykHADt27EDbtm1x584dPHv2TPr8iurmyftVDMi9K8OOHTtw+/ZtpKamwtLSEt26dcO6desUHlPOzs6FrtWwdu1aNGnSROXnnp6entQHJSQkYPXq1Th16hRiYmJQuXJlNG/eHKNGjZL6L0W3et+2bRvOnDkj3Z77TeWhnQqjznOvrPdTeVTdn5dXWlpa+OqrrwDk3pXFx8cHQUFB0h2EateuDU9PT4ULVZuYmMiMEFqwYAEAFLgob2l09+5duTsBval58+YIDQ2FlpYWLl++LI30sLKygpWVlcLXlPc+CijedXjetTiQu/Dw0qVLce3aNWhpaUEIgTZt2mDevHnSYsP5lbU+ql+/frh375703NDQULrefvnyJSZMmABvb294eHgAQIW7RiiMuo6psiQgIADVq1dHWloaXr58CQsLC4UjHxVdS23evBkXL16UuSN1fuXpeFK2naytrbF7924AuXeH7datG4yNjWFgYIC2bdsq3Hd5aqcKM6Ioz+7du0XLli1FZGQdeIFXAAARYklEQVSkVJaeni5++uknYW1tLRITE0VmZqawt7cXq1atkhl1k19ZGVF09epVsXLlSrnynJwcmXmOhY0oelO3bt3kfmleuXJlob/qm5qaioSEhGLF7ubmJsX46NEjMWPGDIX/Hjt27JAytqo6pA8dOiQaNmwo9u/fL/755x+Rnp4uHj16JFatWiVsbGykdZ/y8/DwEK6urjLtGh0dLcaOHSuGDRsmV9/Nza3AdXgqVapUZIyl6Rfo4cOHF3jsR0dHi9TUVCGEEPb29sLe3l60aNFCtG3bVnzyySfCxcVFTJo0Sbx69UrhqIaijjVtbW0RHx9faHyaaquHDx8KKyurQuts3bpVZj2e/GJiYqS2y2/Dhg2ibdu24vfffxcJCQkiLS1N3L59W8ydO1e0bt1a5tcFZWji3EtKShJNmzYVvr6+IioqSqSnp4t///1XHDp0SNjb24tdu3YV+NrC2iy/8tBORVHluSdE+einVN2fl+U+qjjat28vFi1aJBITE6WyyMhI8eGHH4q9e/fK1L1y5YrYt2+fwv0os85TabieEqLwkXa3b9+WK9PR0ZHWP8kvMzNT/P3333LlFaGPUuY6PM/9+/eFpaWlOHbsmDSKKysrSxw+fFjUrVtXREdHy+2/PPRReZYuXSqt95Wnol4jFEaVx1RZ6s9XrFghFixYILy9vcW3334rtm3bJi5fvqxwpIwimzZtKnAGSX5l/Xh623aqU6dOgf+OeaOM8yvr7SSEEBUuUTR16lTh5+encNtHH30krly5IoQQCocV55c/UZSVlSUaN24s96hcubKoVauWXPnnn39eop+pJORPFGVmZgptbe1Cp5CFhYUVa//Vq1dX2JF6eXmJGjVqFPg+QUFBxXofVf0hGj9+vPD391e4bcSIEQovSuzs7GSGCOaJi4sTFhYWcuXKXtyEhoYqPN50dXWFjY2NXLkmFtQr7MtqcbzN9Jf8x1ppa6t3TRQVpKAFLIUQwsHBQanh9vnl/2OkrHc9986dO1dg8v3YsWPCxcWlwNcq22bloZ2Koupzrzz0U+rozwtTmvuo4jA0NFR4rbR+/XoxdepUmTJlz9HSfj1V3L9JBSWKClIR+ihlr8OFEGL//v1i8ODBCuv27dtXHD16VK68rPVRhd3wolmzZuKHH36QqV9RrxEKo+pjqjBloT8v6URReT2e3iVRpEh5aKcKM/Usj5OTE7755ht06NBBGl6YmZmJffv24cWLF2jYsCEAFDqs+E06OjrSos7lhZGR0TtNKSsOT09PzJkzRy3v9bYcHBzw448/okuXLtKUDiEEzp49i/Pnz0tD8fP76KOPsHz5cqxYsUK6zXJiYiJ8fX3h4ODw1rF8/PHH5e54U5WK0lbt2rXD2rVrYWtrKy06n5mZicDAQPzzzz9lYuqsra0tHjx4gEOHDqFnz57SLdmfPHmCtWvXSosqv4vy0E5lRWk+99ifl4y2bdti6dKlmDZtmjTE/c6dO9i8eTPmzZv3Vvssj9dTxVER+ihlr8OB3EVhPT09cerUKXTs2BFaWlrIyclBcHAwrly5Ajs7u7eOozSde7t27ULr1q1Vtv/yflzxmFKv8n48lZTy0E4VLlHk6uoKfX19eHh44MWLF8hNtuWe3CEhITAxMdFwhJqnpaUFbW3tQu8m4uLigiVLlrzze+nr62Pt2rUFri3SrVs3rF69+p3f512NGjUKpqam+PLLL/H8+XPpuLG3t0dgYKDMH6E869evx/Lly9G1a1dkZmZCCAFtbW306dNH4dxgMzMzzJw5U2bOdf5tZYm5uTkWLFggrUHxpnHjxr31F4nyzsTEBGfOnIG1tbXC7X369MHatWtlyhYvXoyNGzfC1dUVSUlJELmjReHo6IizZ8/C1NS0WDGYmZnJzLFWBzMzM5w+fRpLlizBnDlzpGR91apVMXbs2ALvjAQATZo0ga5u0X/OykM7FUXV51556KfU0Z9XBIcOHYKPjw8cHBykc8nCwgILFy6Ei4uLTN2i+jUAOHnyZKHrrZQGNWvWVHjnmTx+fn7o0aOH9Nza2rrQO7edOHECjRo1kp5XhD6qONfh9erVw8GDB+Hr6wt3d3doa2sjJycH9vb2CAoKQp06deT2X9b6KGNjYwwbNgz6+voKt9epUwfHjx+XnlfUa4TCqPqYKuvatWtXaN9bXOX1eCqqnerWratwDd88W7ZsQadOnaTn5aGdtETe2USkQtnZ2dIIAaKKKjs7G7GxsdIvC0REREREmpaamorMzEyFizpTxcREERERERERERERAQCUX4iHiIiIiIiIiIjKNSaKiIiIiIiIiIgIABNFREREVMpcunQJDRo0wIMHD955X1FRUfD09ERcXFwJRPb/cnJycOzYMTx9+rTIumlpaYiIiEBSUlKBda5fv45Lly6VZIgAgGPHjkFLSwuPHj0qkf2FhYXh+vXrJbIvIiIiKp2YKCIiIiKViomJgZaWVqGP/LeZT01Nxf3795GRkaFwf9HR0Zg0aRJatmwJe3t7jBw5EhEREQXWXb16NRITE0v0M2VkZKBHjx4IDg4usu6jR4/Qpk2bQhNBS5cuxYwZM4rc1/nz5+Hg4FDoIzY2tlifJSoqCjVr1kRoaKjcttDQUNSsWVNKNM2aNQtLly4t1v6JiIiobCn6fsJERERE78Dc3By3bt0qcPvcuXMRExOj1L6OHDmCoUOHolGjRujXrx8MDAwQHBwMBwcHbNy4EWPGjEFaWhrS0tIAAMnJyUrt986dO3K3lVakZ8+e6Nmzp1L7VIX4+HhcunQJHh4eeO+99xTWMTAwKNY+s7Ky8OLFC4WJuYyMDLx48QJZWVlvFS8RERGVPUwUERERkUrp6OjA1ta2wO1GRkZKJTeSkpIwcuRI9OvXD1u3boW2du7A6FmzZmHRokWYOHEiOnfujA0bNuDbb78tVoyZmZl4+fKlzPP9+/fDwcEBVlZWUnlKSkqR+zp16hRCQkKk53n73bFjB/744w+p3NnZGc7OzsWKM4+npyesra3f6rUAcPToUTx+/BgA8OLFCwDAwYMHcfv2bQBA48aN0bFjx7fePxEREZVdTBQRERGR2mRkZCAxMRFmZmZSWXx8PCpXrlzka0+fPo24uDj4+vpKSaI8c+fOxdKlS3Hw4EHMmDEDo0aNApC7po6bm1uR+27evDl27dolPU9ISMD+/fsxefJkjBgxQslPl+vx48cyCaG85FJkZCSePXsmldevX79Y+y1JgYGBOHfuHABII4n27t0LY2NjAEC/fv2YKCIiIqqgmCgiIiIitdm/fz+GDh2KpKQkmJiYAABiY2PRtGlTuboPHz4EAOjp6cHGxgZxcXHQ0dGBpaWlXF19fX1YWloiPj4e5ubmMDc3BwClp7SVpFGjRkmJKgC4ffs2mjRpgmXLlqFLly5qjwcA7OzsoK2tjerVq+P+/fvYtGmTXHw7dux46xFOREREVH4wUUREREQaFRUVhR49esiV560FVKdOHURHR8PExATZ2dmIjY2VEkF5srOz8eLFC1SqVEktMZc13377LczNzYu9fhERERFVPEwUERERkcakpaXBxcUFnTt3ltt269YtmbWNnJycYGhoiB9++AHe3t4ydbdv347Xr1+ja9eu8PX1lRamLujOaUXJu5V9Ybe0B3Jva3/48GEAudPXFK0blLewdmZm5lvFUhJ69OhR4JpGqampAP4/zgsXLuDIkSMAgL///lst8REREVHpwUQRERERqYUQAkIIALkJmLS0NKSkpGDWrFlITEzEsWPH0KxZswJfb2FhgeXLl8PDwwMPHjxA3759oaenhxMnTmDjxo2YOXMm7O3toaenJ+0nMjISCxcuLHas58+fBwCEhIRg4sSJBdbz8/OTpnGtXLkS48aNk6uTt0D03bt3FY6cehsnTpyAhYUFsrOzkZGRgbS0NCQlJSE+Ph4xMTEwNTXFsmXLlNpXVFQUAODevXvo3r07oqOjcebMGQDAq1evSiReIiIiKjuYKCIiIiKVOXDgAPr16ydXXrt2bZnn+vr6sLCwwMqVK+WmleU3ZcoUtGjRAvPnz8eIESOQk5ODDz74AFu3bpUWnW7atKm05lFBt5AvTGpqKnx9fVGrVi3s2bMHEyZMQIcOHRTW3bBhg8x6RAXVAYAffvgBX375pbRg9NvQ0dGBgYEBpk6dCi0tLWhpaUFPTw8GBgYwMTFB1apVYWFhgRYtWii9z23btgEAfvzxR0yaNAkDBw7EwIEDAQBnzpzhotZEREQVDBNFREREpDJOTk74448/oKWlBW1tbejq6kJXVxf6+vowMDCAsbExKleuLLO2UN5oloK0b98eZ8+eVUm8OTk5GDVqFJ4/f46wsDAsXrwYrq6uOHfuHJo0aVLs/fn6+uL8+fPYtWsXPD094ebmhoCAALm7timrR48e0hSxkvDLL78gKCgIP/zwA2bPno358+fjm2++KbH9ExERUdnDRBERERGpTLVq1eDo6Fis13zwwQc4dOgQ6tat+87v7+zsLE13K4oQAmPHjsXhw4fx+++/o379+ti8eTMGDBiAzp074+TJk8VKFvn7+2PhwoXw9/fH4MGDYWtrC2dnZ4wfPx7+/v7Q0tJ6249VIkJDQzF27FjMmzcPkyZNQu3ateHq6gpbW9siR0kRERFR+fV2P2cRERERvaUnT57gm2++Qfv27WFpaQkDAwPUqlULbdu2hZeXFxISEtC7d+9C72A2ZcoUaeqVMo9Hjx4VGlNWVhbc3Nywa9cuHDx4EB9//DEAQFdXFwEBAbC3t4eTkxMiIiKU+oybN2/GxIkTsXTpUowdOxYAYG9vj6CgIOzatQsjR45EVlaWcg1WgPHjx7/16J+IiAj07NkTAwcOhI+PDwDAxcUFq1atwpdffonAwMB3io2IiIjKLo4oIiIiIrU5ePAghg4dimbNmmHYsGGwt7dH9erV8erVK/z1118ICAjA0qVLpfV8CrJw4UJMmTKlyPcLCwuDm5tbkfXmzp2L/fv349ChQ3J3YDMwMMCBAwcwaNAg+Pj44Lfffit0X8uXL8esWbPw9ddfY/bs2TLbHBwccOzYMfTs2RPu7u7w8/MrMraCXL58Genp6YXW6dy5M2JjY1GtWjWp7J9//kHXrl3h7OyMH3/8UWZk09SpU/HPP/9g4sSJ6Nat21vHRkRERGUXE0VERESkFtnZ2Rg9ejSGDx+ODRs2yK3T88knn2D8+PFYvHgxpkyZgs8++ww1atRQuK8aNWoUuC2/mJgYpWKbM2cOhgwZglatWincbmBggH379iEjI6PIfdWuXRs//PADJk2apHC7o6MjTp8+jcqVKysV27vQ09ODmZmZTJmFhQW2bduGHj16QFdX/lJwyZIlGD9+/Dstuk1ERERlFxNFREREpBYvXrzAv//+i8GDBxe6mPPIkSPh5eWFu3fvKpUMKgnVq1dH9erVC62TtxB3UYYPH15knZYtWyodmyr07du30O0lsT4UERERlU1co4iIiIjUwszMDMbGxjh37lyh9c6ePQstLS0mK4iIiIg0gIkiIiIiUgt9fX2sWLECixcvxvDhw3H8+HHExMQgMzMTL1++REhICNzd3TF69GjMmDED1tbWmg651Nu+fbtSi3m7uLhoOlQiIiIqIzj1jIiIiNRm4sSJ+PDDD7Fx40YMHz4c//77r7TNxMQE3bt3x+HDh9GjR48Seb/q1aujV69e5XK9nX379iE1NVWpuqampm/1Hu3atcPz589hbm7+Vq8nIiKiskdLCCE0HQQRERFVTMnJyYiNjUXVqlXx3nvvaTocIiIiogqPiSIiIiIiIiIiIgLANYqIiIiIiIiIiOg/TBQREREREREREREAJoqIiIiIiIiIiOg/TBQREREREREREREAJoqIiIiIiIiIiOg/TBQREREREREREREAJoqIiIiIiIiIiOg//wcqR3qwn+uIHwAAAABJRU5ErkJggg=="/>
          <p:cNvSpPr>
            <a:spLocks noChangeAspect="1" noChangeArrowheads="1"/>
          </p:cNvSpPr>
          <p:nvPr/>
        </p:nvSpPr>
        <p:spPr bwMode="auto">
          <a:xfrm>
            <a:off x="762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31" name="Picture 7" descr="Image result for íì´ì¬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763" y="1714276"/>
            <a:ext cx="1982258" cy="198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800" y="1727099"/>
            <a:ext cx="2504117" cy="2007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56895" y="4217667"/>
            <a:ext cx="9682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프로그래밍 언어 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: Python 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3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IDE(</a:t>
            </a:r>
            <a:r>
              <a:rPr lang="ko-KR" altLang="en-US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개발도구</a:t>
            </a:r>
            <a:r>
              <a:rPr lang="en-US" altLang="ko-KR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) : </a:t>
            </a:r>
            <a:r>
              <a:rPr lang="en-US" altLang="ko-KR" sz="20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Jupyter</a:t>
            </a:r>
            <a:r>
              <a:rPr lang="en-US" altLang="ko-KR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 Notebook</a:t>
            </a:r>
            <a:endParaRPr lang="en-US" altLang="ko-KR" sz="2000" dirty="0" smtClean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정제 프로그램 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: Notepad++, MS Excel</a:t>
            </a:r>
          </a:p>
          <a:p>
            <a:pPr>
              <a:lnSpc>
                <a:spcPct val="150000"/>
              </a:lnSpc>
            </a:pPr>
            <a:r>
              <a:rPr lang="ko-KR" altLang="en-US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분석 라이브러리 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: </a:t>
            </a:r>
            <a:r>
              <a:rPr lang="en-US" altLang="ko-KR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BeautifulSoup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en-US" altLang="ko-KR" sz="2000" dirty="0" err="1">
                <a:latin typeface="210 M고딕 050" panose="02020603020101020101" pitchFamily="18" charset="-127"/>
                <a:ea typeface="210 M고딕 050" panose="02020603020101020101" pitchFamily="18" charset="-127"/>
              </a:rPr>
              <a:t>J</a:t>
            </a:r>
            <a:r>
              <a:rPr lang="en-US" altLang="ko-KR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son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Selenium, Pandas</a:t>
            </a:r>
            <a:r>
              <a:rPr lang="en-US" altLang="ko-KR" sz="2000" dirty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en-US" altLang="ko-KR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Matplotlib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, </a:t>
            </a:r>
            <a:r>
              <a:rPr lang="en-US" altLang="ko-KR" sz="2000" dirty="0" err="1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scipy</a:t>
            </a:r>
            <a:r>
              <a:rPr lang="en-US" altLang="ko-KR" sz="2000" dirty="0" smtClean="0">
                <a:latin typeface="210 M고딕 050" panose="02020603020101020101" pitchFamily="18" charset="-127"/>
                <a:ea typeface="210 M고딕 050" panose="02020603020101020101" pitchFamily="18" charset="-127"/>
              </a:rPr>
              <a:t> … </a:t>
            </a:r>
            <a:endParaRPr lang="en-US" altLang="ko-KR" sz="2000" dirty="0">
              <a:latin typeface="210 M고딕 050" panose="02020603020101020101" pitchFamily="18" charset="-127"/>
              <a:ea typeface="210 M고딕 05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4230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그룹 35"/>
          <p:cNvGrpSpPr/>
          <p:nvPr/>
        </p:nvGrpSpPr>
        <p:grpSpPr>
          <a:xfrm>
            <a:off x="1549400" y="818528"/>
            <a:ext cx="9093200" cy="4413523"/>
            <a:chOff x="3897085" y="1082299"/>
            <a:chExt cx="4767943" cy="4413523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3897085" y="1082299"/>
              <a:ext cx="4767943" cy="4413523"/>
            </a:xfrm>
            <a:prstGeom prst="roundRect">
              <a:avLst>
                <a:gd name="adj" fmla="val 11703"/>
              </a:avLst>
            </a:prstGeom>
            <a:solidFill>
              <a:schemeClr val="accent1"/>
            </a:solidFill>
            <a:ln>
              <a:noFill/>
            </a:ln>
            <a:effectLst>
              <a:outerShdw dist="508000" dir="2700000" algn="tl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24000" tIns="108000" rtlCol="0" anchor="t"/>
            <a:lstStyle/>
            <a:p>
              <a:endParaRPr lang="ko-KR" altLang="en-US" sz="1600" dirty="0">
                <a:solidFill>
                  <a:prstClr val="white"/>
                </a:solidFill>
              </a:endParaRPr>
            </a:p>
          </p:txBody>
        </p:sp>
        <p:sp>
          <p:nvSpPr>
            <p:cNvPr id="20" name="오른쪽 대괄호 19"/>
            <p:cNvSpPr/>
            <p:nvPr/>
          </p:nvSpPr>
          <p:spPr>
            <a:xfrm rot="16200000">
              <a:off x="6000295" y="-697413"/>
              <a:ext cx="561521" cy="4430489"/>
            </a:xfrm>
            <a:prstGeom prst="rightBracket">
              <a:avLst>
                <a:gd name="adj" fmla="val 71929"/>
              </a:avLst>
            </a:prstGeom>
            <a:ln w="60325">
              <a:gradFill flip="none" rotWithShape="1">
                <a:gsLst>
                  <a:gs pos="32000">
                    <a:schemeClr val="accent1"/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0" scaled="1"/>
                <a:tileRect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4169660" y="1798592"/>
              <a:ext cx="4222790" cy="32578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latinLnBrk="0">
                <a:defRPr/>
              </a:pPr>
              <a:endParaRPr lang="ko-KR" altLang="en-US" sz="3200" kern="0" dirty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endParaRPr>
            </a:p>
          </p:txBody>
        </p:sp>
        <p:cxnSp>
          <p:nvCxnSpPr>
            <p:cNvPr id="3" name="직선 연결선 2"/>
            <p:cNvCxnSpPr/>
            <p:nvPr/>
          </p:nvCxnSpPr>
          <p:spPr>
            <a:xfrm>
              <a:off x="5674923" y="5237252"/>
              <a:ext cx="1800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직사각형 3"/>
            <p:cNvSpPr/>
            <p:nvPr/>
          </p:nvSpPr>
          <p:spPr>
            <a:xfrm>
              <a:off x="7278730" y="5137239"/>
              <a:ext cx="45719" cy="20002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8633390" y="1095411"/>
            <a:ext cx="314920" cy="314920"/>
            <a:chOff x="7023679" y="1359181"/>
            <a:chExt cx="314920" cy="314920"/>
          </a:xfrm>
        </p:grpSpPr>
        <p:sp>
          <p:nvSpPr>
            <p:cNvPr id="28" name="모서리가 둥근 직사각형 27"/>
            <p:cNvSpPr/>
            <p:nvPr/>
          </p:nvSpPr>
          <p:spPr>
            <a:xfrm>
              <a:off x="7023679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모서리가 둥근 직사각형 28"/>
            <p:cNvSpPr/>
            <p:nvPr/>
          </p:nvSpPr>
          <p:spPr>
            <a:xfrm>
              <a:off x="7077197" y="1558545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9476766" y="1095411"/>
            <a:ext cx="314920" cy="314920"/>
            <a:chOff x="7867055" y="1359181"/>
            <a:chExt cx="314920" cy="314920"/>
          </a:xfrm>
        </p:grpSpPr>
        <p:sp>
          <p:nvSpPr>
            <p:cNvPr id="19" name="모서리가 둥근 직사각형 18"/>
            <p:cNvSpPr/>
            <p:nvPr/>
          </p:nvSpPr>
          <p:spPr>
            <a:xfrm>
              <a:off x="7867055" y="1359181"/>
              <a:ext cx="314920" cy="314920"/>
            </a:xfrm>
            <a:prstGeom prst="roundRect">
              <a:avLst/>
            </a:prstGeom>
            <a:solidFill>
              <a:srgbClr val="E27D45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모서리가 둥근 직사각형 21"/>
            <p:cNvSpPr/>
            <p:nvPr/>
          </p:nvSpPr>
          <p:spPr>
            <a:xfrm rot="2700000">
              <a:off x="7993254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모서리가 둥근 직사각형 23"/>
            <p:cNvSpPr/>
            <p:nvPr/>
          </p:nvSpPr>
          <p:spPr>
            <a:xfrm rot="18900000">
              <a:off x="7989599" y="1390151"/>
              <a:ext cx="62521" cy="252978"/>
            </a:xfrm>
            <a:prstGeom prst="roundRect">
              <a:avLst>
                <a:gd name="adj" fmla="val 50000"/>
              </a:avLst>
            </a:prstGeom>
            <a:solidFill>
              <a:srgbClr val="FFE1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4" name="그룹 33"/>
          <p:cNvGrpSpPr/>
          <p:nvPr/>
        </p:nvGrpSpPr>
        <p:grpSpPr>
          <a:xfrm>
            <a:off x="9054079" y="1095411"/>
            <a:ext cx="314920" cy="314920"/>
            <a:chOff x="7444368" y="1359181"/>
            <a:chExt cx="314920" cy="314920"/>
          </a:xfrm>
        </p:grpSpPr>
        <p:sp>
          <p:nvSpPr>
            <p:cNvPr id="25" name="모서리가 둥근 직사각형 24"/>
            <p:cNvSpPr/>
            <p:nvPr/>
          </p:nvSpPr>
          <p:spPr>
            <a:xfrm>
              <a:off x="7444368" y="1359181"/>
              <a:ext cx="314920" cy="314920"/>
            </a:xfrm>
            <a:prstGeom prst="roundRect">
              <a:avLst/>
            </a:prstGeom>
            <a:solidFill>
              <a:srgbClr val="00B0F0"/>
            </a:solidFill>
            <a:ln w="22225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모서리가 둥근 직사각형 25"/>
            <p:cNvSpPr/>
            <p:nvPr/>
          </p:nvSpPr>
          <p:spPr>
            <a:xfrm>
              <a:off x="7497886" y="1470734"/>
              <a:ext cx="207883" cy="135164"/>
            </a:xfrm>
            <a:prstGeom prst="roundRect">
              <a:avLst>
                <a:gd name="adj" fmla="val 0"/>
              </a:avLst>
            </a:prstGeom>
            <a:solidFill>
              <a:srgbClr val="00B0F0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7497886" y="1424819"/>
              <a:ext cx="207883" cy="46577"/>
            </a:xfrm>
            <a:prstGeom prst="roundRect">
              <a:avLst>
                <a:gd name="adj" fmla="val 0"/>
              </a:avLst>
            </a:prstGeom>
            <a:solidFill>
              <a:srgbClr val="FFE1BB"/>
            </a:solidFill>
            <a:ln w="12700">
              <a:solidFill>
                <a:srgbClr val="FFE1B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2439844" y="2779009"/>
            <a:ext cx="73123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수집</a:t>
            </a:r>
            <a:r>
              <a:rPr lang="en-US" altLang="ko-KR" sz="4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, </a:t>
            </a:r>
            <a:r>
              <a:rPr lang="ko-KR" altLang="en-US" sz="4400" dirty="0" smtClean="0">
                <a:solidFill>
                  <a:srgbClr val="454545"/>
                </a:solidFill>
                <a:latin typeface="a큐브G" panose="02020600000000000000" pitchFamily="18" charset="-127"/>
                <a:ea typeface="a큐브G" panose="02020600000000000000" pitchFamily="18" charset="-127"/>
              </a:rPr>
              <a:t>정제한 데이터</a:t>
            </a:r>
            <a:endParaRPr lang="en-US" altLang="ko-KR" sz="4400" dirty="0" smtClean="0">
              <a:solidFill>
                <a:srgbClr val="454545"/>
              </a:solidFill>
              <a:latin typeface="a큐브G" panose="02020600000000000000" pitchFamily="18" charset="-127"/>
              <a:ea typeface="a큐브G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331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2092</Words>
  <Application>Microsoft Office PowerPoint</Application>
  <PresentationFormat>사용자 지정</PresentationFormat>
  <Paragraphs>1095</Paragraphs>
  <Slides>65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4" baseType="lpstr">
      <vt:lpstr>굴림</vt:lpstr>
      <vt:lpstr>Arial</vt:lpstr>
      <vt:lpstr>210 M고딕 050</vt:lpstr>
      <vt:lpstr>a큐브G</vt:lpstr>
      <vt:lpstr>맑은 고딕</vt:lpstr>
      <vt:lpstr>Aharoni</vt:lpstr>
      <vt:lpstr>a고딕19</vt:lpstr>
      <vt:lpstr>210 M고딕 100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mint</cp:lastModifiedBy>
  <cp:revision>291</cp:revision>
  <dcterms:created xsi:type="dcterms:W3CDTF">2019-02-08T07:37:09Z</dcterms:created>
  <dcterms:modified xsi:type="dcterms:W3CDTF">2019-07-12T08:28:50Z</dcterms:modified>
</cp:coreProperties>
</file>